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handoutMasterIdLst>
    <p:handoutMasterId r:id="rId4"/>
  </p:handoutMasterIdLst>
  <p:sldIdLst>
    <p:sldId id="256" r:id="rId2"/>
  </p:sldIdLst>
  <p:sldSz cx="30064075" cy="42665650"/>
  <p:notesSz cx="29819600" cy="42341800"/>
  <p:defaultTextStyle>
    <a:defPPr>
      <a:defRPr lang="de-DE"/>
    </a:defPPr>
    <a:lvl1pPr algn="l" rtl="0" fontAlgn="base">
      <a:spcBef>
        <a:spcPct val="20000"/>
      </a:spcBef>
      <a:spcAft>
        <a:spcPct val="0"/>
      </a:spcAft>
      <a:buChar char="•"/>
      <a:defRPr sz="3000" kern="1200">
        <a:solidFill>
          <a:schemeClr val="tx1"/>
        </a:solidFill>
        <a:latin typeface="Arial" panose="020B0604020202020204" pitchFamily="34" charset="0"/>
        <a:ea typeface="+mn-ea"/>
        <a:cs typeface="+mn-cs"/>
      </a:defRPr>
    </a:lvl1pPr>
    <a:lvl2pPr marL="457200" algn="l" rtl="0" fontAlgn="base">
      <a:spcBef>
        <a:spcPct val="20000"/>
      </a:spcBef>
      <a:spcAft>
        <a:spcPct val="0"/>
      </a:spcAft>
      <a:buChar char="•"/>
      <a:defRPr sz="3000" kern="1200">
        <a:solidFill>
          <a:schemeClr val="tx1"/>
        </a:solidFill>
        <a:latin typeface="Arial" panose="020B0604020202020204" pitchFamily="34" charset="0"/>
        <a:ea typeface="+mn-ea"/>
        <a:cs typeface="+mn-cs"/>
      </a:defRPr>
    </a:lvl2pPr>
    <a:lvl3pPr marL="914400" algn="l" rtl="0" fontAlgn="base">
      <a:spcBef>
        <a:spcPct val="20000"/>
      </a:spcBef>
      <a:spcAft>
        <a:spcPct val="0"/>
      </a:spcAft>
      <a:buChar char="•"/>
      <a:defRPr sz="3000" kern="1200">
        <a:solidFill>
          <a:schemeClr val="tx1"/>
        </a:solidFill>
        <a:latin typeface="Arial" panose="020B0604020202020204" pitchFamily="34" charset="0"/>
        <a:ea typeface="+mn-ea"/>
        <a:cs typeface="+mn-cs"/>
      </a:defRPr>
    </a:lvl3pPr>
    <a:lvl4pPr marL="1371600" algn="l" rtl="0" fontAlgn="base">
      <a:spcBef>
        <a:spcPct val="20000"/>
      </a:spcBef>
      <a:spcAft>
        <a:spcPct val="0"/>
      </a:spcAft>
      <a:buChar char="•"/>
      <a:defRPr sz="3000" kern="1200">
        <a:solidFill>
          <a:schemeClr val="tx1"/>
        </a:solidFill>
        <a:latin typeface="Arial" panose="020B0604020202020204" pitchFamily="34" charset="0"/>
        <a:ea typeface="+mn-ea"/>
        <a:cs typeface="+mn-cs"/>
      </a:defRPr>
    </a:lvl4pPr>
    <a:lvl5pPr marL="1828800" algn="l" rtl="0" fontAlgn="base">
      <a:spcBef>
        <a:spcPct val="20000"/>
      </a:spcBef>
      <a:spcAft>
        <a:spcPct val="0"/>
      </a:spcAft>
      <a:buChar char="•"/>
      <a:defRPr sz="3000" kern="1200">
        <a:solidFill>
          <a:schemeClr val="tx1"/>
        </a:solidFill>
        <a:latin typeface="Arial" panose="020B0604020202020204" pitchFamily="34" charset="0"/>
        <a:ea typeface="+mn-ea"/>
        <a:cs typeface="+mn-cs"/>
      </a:defRPr>
    </a:lvl5pPr>
    <a:lvl6pPr marL="2286000" algn="l" defTabSz="914400" rtl="0" eaLnBrk="1" latinLnBrk="0" hangingPunct="1">
      <a:defRPr sz="3000" kern="1200">
        <a:solidFill>
          <a:schemeClr val="tx1"/>
        </a:solidFill>
        <a:latin typeface="Arial" panose="020B0604020202020204" pitchFamily="34" charset="0"/>
        <a:ea typeface="+mn-ea"/>
        <a:cs typeface="+mn-cs"/>
      </a:defRPr>
    </a:lvl6pPr>
    <a:lvl7pPr marL="2743200" algn="l" defTabSz="914400" rtl="0" eaLnBrk="1" latinLnBrk="0" hangingPunct="1">
      <a:defRPr sz="3000" kern="1200">
        <a:solidFill>
          <a:schemeClr val="tx1"/>
        </a:solidFill>
        <a:latin typeface="Arial" panose="020B0604020202020204" pitchFamily="34" charset="0"/>
        <a:ea typeface="+mn-ea"/>
        <a:cs typeface="+mn-cs"/>
      </a:defRPr>
    </a:lvl7pPr>
    <a:lvl8pPr marL="3200400" algn="l" defTabSz="914400" rtl="0" eaLnBrk="1" latinLnBrk="0" hangingPunct="1">
      <a:defRPr sz="3000" kern="1200">
        <a:solidFill>
          <a:schemeClr val="tx1"/>
        </a:solidFill>
        <a:latin typeface="Arial" panose="020B0604020202020204" pitchFamily="34" charset="0"/>
        <a:ea typeface="+mn-ea"/>
        <a:cs typeface="+mn-cs"/>
      </a:defRPr>
    </a:lvl8pPr>
    <a:lvl9pPr marL="3657600" algn="l" defTabSz="914400" rtl="0" eaLnBrk="1" latinLnBrk="0" hangingPunct="1">
      <a:defRPr sz="30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6592">
          <p15:clr>
            <a:srgbClr val="A4A3A4"/>
          </p15:clr>
        </p15:guide>
        <p15:guide id="2" pos="1811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44AAE0"/>
    <a:srgbClr val="0552A5"/>
    <a:srgbClr val="A6A6A6"/>
    <a:srgbClr val="FFFFCC"/>
    <a:srgbClr val="CC00CC"/>
    <a:srgbClr val="E6E6E6"/>
    <a:srgbClr val="969696"/>
    <a:srgbClr val="001177"/>
    <a:srgbClr val="0050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4073" autoAdjust="0"/>
    <p:restoredTop sz="99197" autoAdjust="0"/>
  </p:normalViewPr>
  <p:slideViewPr>
    <p:cSldViewPr snapToObjects="1">
      <p:cViewPr varScale="1">
        <p:scale>
          <a:sx n="25" d="100"/>
          <a:sy n="25" d="100"/>
        </p:scale>
        <p:origin x="228" y="54"/>
      </p:cViewPr>
      <p:guideLst>
        <p:guide orient="horz" pos="26592"/>
        <p:guide pos="18110"/>
      </p:guideLst>
    </p:cSldViewPr>
  </p:slideViewPr>
  <p:notesTextViewPr>
    <p:cViewPr>
      <p:scale>
        <a:sx n="100" d="100"/>
        <a:sy n="100" d="100"/>
      </p:scale>
      <p:origin x="0" y="0"/>
    </p:cViewPr>
  </p:notesText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2"/>
            <a:ext cx="12925077" cy="2132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94193" tIns="197107" rIns="394193" bIns="197107" numCol="1" anchor="t" anchorCtr="0" compatLnSpc="1">
            <a:prstTxWarp prst="textNoShape">
              <a:avLst/>
            </a:prstTxWarp>
          </a:bodyPr>
          <a:lstStyle>
            <a:lvl1pPr defTabSz="3951847">
              <a:defRPr sz="5600" smtClean="0">
                <a:latin typeface="Arial" charset="0"/>
              </a:defRPr>
            </a:lvl1pPr>
          </a:lstStyle>
          <a:p>
            <a:pPr>
              <a:defRPr/>
            </a:pPr>
            <a:endParaRPr lang="en-US" dirty="0"/>
          </a:p>
        </p:txBody>
      </p:sp>
      <p:sp>
        <p:nvSpPr>
          <p:cNvPr id="5123" name="Rectangle 3"/>
          <p:cNvSpPr>
            <a:spLocks noGrp="1" noChangeArrowheads="1"/>
          </p:cNvSpPr>
          <p:nvPr>
            <p:ph type="dt" sz="quarter" idx="1"/>
          </p:nvPr>
        </p:nvSpPr>
        <p:spPr bwMode="auto">
          <a:xfrm>
            <a:off x="16894523" y="2"/>
            <a:ext cx="12925077" cy="2132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94193" tIns="197107" rIns="394193" bIns="197107" numCol="1" anchor="t" anchorCtr="0" compatLnSpc="1">
            <a:prstTxWarp prst="textNoShape">
              <a:avLst/>
            </a:prstTxWarp>
          </a:bodyPr>
          <a:lstStyle>
            <a:lvl1pPr algn="r" defTabSz="3951847">
              <a:defRPr sz="5600" smtClean="0">
                <a:latin typeface="Arial" charset="0"/>
              </a:defRPr>
            </a:lvl1pPr>
          </a:lstStyle>
          <a:p>
            <a:pPr>
              <a:defRPr/>
            </a:pPr>
            <a:endParaRPr lang="en-US" dirty="0"/>
          </a:p>
        </p:txBody>
      </p:sp>
      <p:sp>
        <p:nvSpPr>
          <p:cNvPr id="5124" name="Rectangle 4"/>
          <p:cNvSpPr>
            <a:spLocks noGrp="1" noChangeArrowheads="1"/>
          </p:cNvSpPr>
          <p:nvPr>
            <p:ph type="ftr" sz="quarter" idx="2"/>
          </p:nvPr>
        </p:nvSpPr>
        <p:spPr bwMode="auto">
          <a:xfrm>
            <a:off x="0" y="40209140"/>
            <a:ext cx="12925077" cy="2132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94193" tIns="197107" rIns="394193" bIns="197107" numCol="1" anchor="b" anchorCtr="0" compatLnSpc="1">
            <a:prstTxWarp prst="textNoShape">
              <a:avLst/>
            </a:prstTxWarp>
          </a:bodyPr>
          <a:lstStyle>
            <a:lvl1pPr defTabSz="3951847">
              <a:defRPr sz="5600" smtClean="0">
                <a:latin typeface="Arial" charset="0"/>
              </a:defRPr>
            </a:lvl1pPr>
          </a:lstStyle>
          <a:p>
            <a:pPr>
              <a:defRPr/>
            </a:pPr>
            <a:endParaRPr lang="en-US" dirty="0"/>
          </a:p>
        </p:txBody>
      </p:sp>
      <p:sp>
        <p:nvSpPr>
          <p:cNvPr id="5125" name="Rectangle 5"/>
          <p:cNvSpPr>
            <a:spLocks noGrp="1" noChangeArrowheads="1"/>
          </p:cNvSpPr>
          <p:nvPr>
            <p:ph type="sldNum" sz="quarter" idx="3"/>
          </p:nvPr>
        </p:nvSpPr>
        <p:spPr bwMode="auto">
          <a:xfrm>
            <a:off x="16894523" y="40209140"/>
            <a:ext cx="12925077" cy="2132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94193" tIns="197107" rIns="394193" bIns="197107" numCol="1" anchor="b" anchorCtr="0" compatLnSpc="1">
            <a:prstTxWarp prst="textNoShape">
              <a:avLst/>
            </a:prstTxWarp>
          </a:bodyPr>
          <a:lstStyle>
            <a:lvl1pPr algn="r" defTabSz="3951847">
              <a:defRPr sz="5600"/>
            </a:lvl1pPr>
          </a:lstStyle>
          <a:p>
            <a:fld id="{AE5DE551-E310-4003-92D3-310F4329576B}" type="slidenum">
              <a:rPr lang="de-DE" altLang="en-US"/>
              <a:pPr/>
              <a:t>‹#›</a:t>
            </a:fld>
            <a:endParaRPr lang="de-DE" altLang="en-US"/>
          </a:p>
        </p:txBody>
      </p:sp>
    </p:spTree>
    <p:extLst>
      <p:ext uri="{BB962C8B-B14F-4D97-AF65-F5344CB8AC3E}">
        <p14:creationId xmlns:p14="http://schemas.microsoft.com/office/powerpoint/2010/main" val="766697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hdr" sz="quarter"/>
          </p:nvPr>
        </p:nvSpPr>
        <p:spPr bwMode="auto">
          <a:xfrm>
            <a:off x="0" y="0"/>
            <a:ext cx="12925077" cy="2119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97770" tIns="198885" rIns="397770" bIns="198885" numCol="1" anchor="t" anchorCtr="0" compatLnSpc="1">
            <a:prstTxWarp prst="textNoShape">
              <a:avLst/>
            </a:prstTxWarp>
          </a:bodyPr>
          <a:lstStyle>
            <a:lvl1pPr defTabSz="3972392">
              <a:spcBef>
                <a:spcPct val="0"/>
              </a:spcBef>
              <a:buFontTx/>
              <a:buNone/>
              <a:defRPr sz="5200" smtClean="0">
                <a:latin typeface="Arial" charset="0"/>
              </a:defRPr>
            </a:lvl1pPr>
          </a:lstStyle>
          <a:p>
            <a:pPr>
              <a:defRPr/>
            </a:pPr>
            <a:endParaRPr lang="en-US" dirty="0"/>
          </a:p>
        </p:txBody>
      </p:sp>
      <p:sp>
        <p:nvSpPr>
          <p:cNvPr id="21507" name="Rectangle 3"/>
          <p:cNvSpPr>
            <a:spLocks noGrp="1" noChangeArrowheads="1"/>
          </p:cNvSpPr>
          <p:nvPr>
            <p:ph type="dt" idx="1"/>
          </p:nvPr>
        </p:nvSpPr>
        <p:spPr bwMode="auto">
          <a:xfrm>
            <a:off x="16894526" y="0"/>
            <a:ext cx="12918115" cy="2119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97770" tIns="198885" rIns="397770" bIns="198885" numCol="1" anchor="t" anchorCtr="0" compatLnSpc="1">
            <a:prstTxWarp prst="textNoShape">
              <a:avLst/>
            </a:prstTxWarp>
          </a:bodyPr>
          <a:lstStyle>
            <a:lvl1pPr algn="r" defTabSz="3972392">
              <a:spcBef>
                <a:spcPct val="0"/>
              </a:spcBef>
              <a:buFontTx/>
              <a:buNone/>
              <a:defRPr sz="5200" smtClean="0">
                <a:latin typeface="Arial" charset="0"/>
              </a:defRPr>
            </a:lvl1pPr>
          </a:lstStyle>
          <a:p>
            <a:pPr>
              <a:defRPr/>
            </a:pPr>
            <a:endParaRPr lang="en-US" dirty="0"/>
          </a:p>
        </p:txBody>
      </p:sp>
      <p:sp>
        <p:nvSpPr>
          <p:cNvPr id="3076" name="Rectangle 4"/>
          <p:cNvSpPr>
            <a:spLocks noGrp="1" noRot="1" noChangeAspect="1" noChangeArrowheads="1" noTextEdit="1"/>
          </p:cNvSpPr>
          <p:nvPr>
            <p:ph type="sldImg" idx="2"/>
          </p:nvPr>
        </p:nvSpPr>
        <p:spPr bwMode="auto">
          <a:xfrm>
            <a:off x="9313863" y="3168650"/>
            <a:ext cx="11191875" cy="158829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9" name="Rectangle 5"/>
          <p:cNvSpPr>
            <a:spLocks noGrp="1" noChangeArrowheads="1"/>
          </p:cNvSpPr>
          <p:nvPr>
            <p:ph type="body" sz="quarter" idx="3"/>
          </p:nvPr>
        </p:nvSpPr>
        <p:spPr bwMode="auto">
          <a:xfrm>
            <a:off x="2980569" y="20114727"/>
            <a:ext cx="23858466" cy="19058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97770" tIns="198885" rIns="397770" bIns="198885" numCol="1" anchor="t" anchorCtr="0" compatLnSpc="1">
            <a:prstTxWarp prst="textNoShape">
              <a:avLst/>
            </a:prstTxWarp>
          </a:bodyPr>
          <a:lstStyle/>
          <a:p>
            <a:pPr lvl="0"/>
            <a:r>
              <a:rPr lang="de-DE" noProof="0"/>
              <a:t>Textmasterformate durch Klicken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21510" name="Rectangle 6"/>
          <p:cNvSpPr>
            <a:spLocks noGrp="1" noChangeArrowheads="1"/>
          </p:cNvSpPr>
          <p:nvPr>
            <p:ph type="ftr" sz="quarter" idx="4"/>
          </p:nvPr>
        </p:nvSpPr>
        <p:spPr bwMode="auto">
          <a:xfrm>
            <a:off x="0" y="40215909"/>
            <a:ext cx="12925077" cy="2119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97770" tIns="198885" rIns="397770" bIns="198885" numCol="1" anchor="b" anchorCtr="0" compatLnSpc="1">
            <a:prstTxWarp prst="textNoShape">
              <a:avLst/>
            </a:prstTxWarp>
          </a:bodyPr>
          <a:lstStyle>
            <a:lvl1pPr defTabSz="3972392">
              <a:spcBef>
                <a:spcPct val="0"/>
              </a:spcBef>
              <a:buFontTx/>
              <a:buNone/>
              <a:defRPr sz="5200" smtClean="0">
                <a:latin typeface="Arial" charset="0"/>
              </a:defRPr>
            </a:lvl1pPr>
          </a:lstStyle>
          <a:p>
            <a:pPr>
              <a:defRPr/>
            </a:pPr>
            <a:endParaRPr lang="en-US" dirty="0"/>
          </a:p>
        </p:txBody>
      </p:sp>
      <p:sp>
        <p:nvSpPr>
          <p:cNvPr id="21511" name="Rectangle 7"/>
          <p:cNvSpPr>
            <a:spLocks noGrp="1" noChangeArrowheads="1"/>
          </p:cNvSpPr>
          <p:nvPr>
            <p:ph type="sldNum" sz="quarter" idx="5"/>
          </p:nvPr>
        </p:nvSpPr>
        <p:spPr bwMode="auto">
          <a:xfrm>
            <a:off x="16894526" y="40215909"/>
            <a:ext cx="12918115" cy="2119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97770" tIns="198885" rIns="397770" bIns="198885" numCol="1" anchor="b" anchorCtr="0" compatLnSpc="1">
            <a:prstTxWarp prst="textNoShape">
              <a:avLst/>
            </a:prstTxWarp>
          </a:bodyPr>
          <a:lstStyle>
            <a:lvl1pPr algn="r" defTabSz="3972392">
              <a:spcBef>
                <a:spcPct val="0"/>
              </a:spcBef>
              <a:buFontTx/>
              <a:buNone/>
              <a:defRPr sz="5200"/>
            </a:lvl1pPr>
          </a:lstStyle>
          <a:p>
            <a:fld id="{93FADB9B-0BB6-4336-A42F-40454188CAF3}" type="slidenum">
              <a:rPr lang="de-DE" altLang="en-US"/>
              <a:pPr/>
              <a:t>‹#›</a:t>
            </a:fld>
            <a:endParaRPr lang="de-DE" altLang="en-US"/>
          </a:p>
        </p:txBody>
      </p:sp>
    </p:spTree>
    <p:extLst>
      <p:ext uri="{BB962C8B-B14F-4D97-AF65-F5344CB8AC3E}">
        <p14:creationId xmlns:p14="http://schemas.microsoft.com/office/powerpoint/2010/main" val="275102625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defTabSz="3972392" eaLnBrk="0" hangingPunct="0">
              <a:defRPr sz="12900">
                <a:solidFill>
                  <a:schemeClr val="tx1"/>
                </a:solidFill>
                <a:latin typeface="Arial" panose="020B0604020202020204" pitchFamily="34" charset="0"/>
              </a:defRPr>
            </a:lvl1pPr>
            <a:lvl2pPr marL="3205309" indent="-1232811" defTabSz="3972392" eaLnBrk="0" hangingPunct="0">
              <a:defRPr sz="12900">
                <a:solidFill>
                  <a:schemeClr val="tx1"/>
                </a:solidFill>
                <a:latin typeface="Arial" panose="020B0604020202020204" pitchFamily="34" charset="0"/>
              </a:defRPr>
            </a:lvl2pPr>
            <a:lvl3pPr marL="4931245" indent="-986249" defTabSz="3972392" eaLnBrk="0" hangingPunct="0">
              <a:defRPr sz="12900">
                <a:solidFill>
                  <a:schemeClr val="tx1"/>
                </a:solidFill>
                <a:latin typeface="Arial" panose="020B0604020202020204" pitchFamily="34" charset="0"/>
              </a:defRPr>
            </a:lvl3pPr>
            <a:lvl4pPr marL="6903743" indent="-986249" defTabSz="3972392" eaLnBrk="0" hangingPunct="0">
              <a:defRPr sz="12900">
                <a:solidFill>
                  <a:schemeClr val="tx1"/>
                </a:solidFill>
                <a:latin typeface="Arial" panose="020B0604020202020204" pitchFamily="34" charset="0"/>
              </a:defRPr>
            </a:lvl4pPr>
            <a:lvl5pPr marL="8876241" indent="-986249" defTabSz="3972392" eaLnBrk="0" hangingPunct="0">
              <a:defRPr sz="12900">
                <a:solidFill>
                  <a:schemeClr val="tx1"/>
                </a:solidFill>
                <a:latin typeface="Arial" panose="020B0604020202020204" pitchFamily="34" charset="0"/>
              </a:defRPr>
            </a:lvl5pPr>
            <a:lvl6pPr marL="10848739" indent="-986249" defTabSz="3972392" eaLnBrk="0" fontAlgn="base" hangingPunct="0">
              <a:spcBef>
                <a:spcPct val="20000"/>
              </a:spcBef>
              <a:spcAft>
                <a:spcPct val="0"/>
              </a:spcAft>
              <a:buChar char="•"/>
              <a:defRPr sz="12900">
                <a:solidFill>
                  <a:schemeClr val="tx1"/>
                </a:solidFill>
                <a:latin typeface="Arial" panose="020B0604020202020204" pitchFamily="34" charset="0"/>
              </a:defRPr>
            </a:lvl6pPr>
            <a:lvl7pPr marL="12821237" indent="-986249" defTabSz="3972392" eaLnBrk="0" fontAlgn="base" hangingPunct="0">
              <a:spcBef>
                <a:spcPct val="20000"/>
              </a:spcBef>
              <a:spcAft>
                <a:spcPct val="0"/>
              </a:spcAft>
              <a:buChar char="•"/>
              <a:defRPr sz="12900">
                <a:solidFill>
                  <a:schemeClr val="tx1"/>
                </a:solidFill>
                <a:latin typeface="Arial" panose="020B0604020202020204" pitchFamily="34" charset="0"/>
              </a:defRPr>
            </a:lvl7pPr>
            <a:lvl8pPr marL="14793735" indent="-986249" defTabSz="3972392" eaLnBrk="0" fontAlgn="base" hangingPunct="0">
              <a:spcBef>
                <a:spcPct val="20000"/>
              </a:spcBef>
              <a:spcAft>
                <a:spcPct val="0"/>
              </a:spcAft>
              <a:buChar char="•"/>
              <a:defRPr sz="12900">
                <a:solidFill>
                  <a:schemeClr val="tx1"/>
                </a:solidFill>
                <a:latin typeface="Arial" panose="020B0604020202020204" pitchFamily="34" charset="0"/>
              </a:defRPr>
            </a:lvl8pPr>
            <a:lvl9pPr marL="16766233" indent="-986249" defTabSz="3972392" eaLnBrk="0" fontAlgn="base" hangingPunct="0">
              <a:spcBef>
                <a:spcPct val="20000"/>
              </a:spcBef>
              <a:spcAft>
                <a:spcPct val="0"/>
              </a:spcAft>
              <a:buChar char="•"/>
              <a:defRPr sz="12900">
                <a:solidFill>
                  <a:schemeClr val="tx1"/>
                </a:solidFill>
                <a:latin typeface="Arial" panose="020B0604020202020204" pitchFamily="34" charset="0"/>
              </a:defRPr>
            </a:lvl9pPr>
          </a:lstStyle>
          <a:p>
            <a:pPr eaLnBrk="1" hangingPunct="1"/>
            <a:fld id="{CDD6E649-F3AB-43A6-AAAF-A2EA4B048020}" type="slidenum">
              <a:rPr lang="de-DE" altLang="en-US" sz="5200"/>
              <a:pPr eaLnBrk="1" hangingPunct="1"/>
              <a:t>1</a:t>
            </a:fld>
            <a:endParaRPr lang="de-DE" altLang="en-US" sz="520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202841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2254250" y="13254038"/>
            <a:ext cx="25555575" cy="9145587"/>
          </a:xfrm>
        </p:spPr>
        <p:txBody>
          <a:bodyPr/>
          <a:lstStyle/>
          <a:p>
            <a:r>
              <a:rPr lang="de-DE"/>
              <a:t>Titelmasterformat durch Klicken bearbeiten</a:t>
            </a:r>
          </a:p>
        </p:txBody>
      </p:sp>
      <p:sp>
        <p:nvSpPr>
          <p:cNvPr id="3" name="Untertitel 2"/>
          <p:cNvSpPr>
            <a:spLocks noGrp="1"/>
          </p:cNvSpPr>
          <p:nvPr>
            <p:ph type="subTitle" idx="1"/>
          </p:nvPr>
        </p:nvSpPr>
        <p:spPr>
          <a:xfrm>
            <a:off x="4510088" y="24177625"/>
            <a:ext cx="21043900" cy="109029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a:t>Formatvorlage des Untertitelmasters durch Klicken bearbeiten</a:t>
            </a:r>
          </a:p>
        </p:txBody>
      </p:sp>
    </p:spTree>
    <p:extLst>
      <p:ext uri="{BB962C8B-B14F-4D97-AF65-F5344CB8AC3E}">
        <p14:creationId xmlns:p14="http://schemas.microsoft.com/office/powerpoint/2010/main" val="2402769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41990613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21909088" y="1141413"/>
            <a:ext cx="6843712" cy="38696900"/>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1373188" y="1141413"/>
            <a:ext cx="20383500" cy="38696900"/>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992680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Tree>
    <p:extLst>
      <p:ext uri="{BB962C8B-B14F-4D97-AF65-F5344CB8AC3E}">
        <p14:creationId xmlns:p14="http://schemas.microsoft.com/office/powerpoint/2010/main" val="3280995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74900" y="27416125"/>
            <a:ext cx="25553988" cy="8474075"/>
          </a:xfrm>
        </p:spPr>
        <p:txBody>
          <a:bodyPr/>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2374900" y="18083213"/>
            <a:ext cx="25553988" cy="933291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extLst>
      <p:ext uri="{BB962C8B-B14F-4D97-AF65-F5344CB8AC3E}">
        <p14:creationId xmlns:p14="http://schemas.microsoft.com/office/powerpoint/2010/main" val="1805419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1373188" y="6931025"/>
            <a:ext cx="6550025" cy="32907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8075613" y="6931025"/>
            <a:ext cx="6551612" cy="32907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826388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1503363" y="1708150"/>
            <a:ext cx="27057350" cy="7112000"/>
          </a:xfrm>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1503363" y="9550400"/>
            <a:ext cx="13282612" cy="39798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p:nvPr>
        </p:nvSpPr>
        <p:spPr>
          <a:xfrm>
            <a:off x="1503363" y="13530263"/>
            <a:ext cx="13282612" cy="245824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15271750" y="9550400"/>
            <a:ext cx="13288963" cy="39798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p:nvPr>
        </p:nvSpPr>
        <p:spPr>
          <a:xfrm>
            <a:off x="15271750" y="13530263"/>
            <a:ext cx="13288963" cy="245824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822973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Tree>
    <p:extLst>
      <p:ext uri="{BB962C8B-B14F-4D97-AF65-F5344CB8AC3E}">
        <p14:creationId xmlns:p14="http://schemas.microsoft.com/office/powerpoint/2010/main" val="2205234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48909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503363" y="1698625"/>
            <a:ext cx="9890125" cy="7229475"/>
          </a:xfrm>
        </p:spPr>
        <p:txBody>
          <a:bodyPr anchor="b"/>
          <a:lstStyle>
            <a:lvl1pPr algn="l">
              <a:defRPr sz="2000" b="1"/>
            </a:lvl1pPr>
          </a:lstStyle>
          <a:p>
            <a:r>
              <a:rPr lang="de-DE"/>
              <a:t>Titelmasterformat durch Klicken bearbeiten</a:t>
            </a:r>
          </a:p>
        </p:txBody>
      </p:sp>
      <p:sp>
        <p:nvSpPr>
          <p:cNvPr id="3" name="Inhaltsplatzhalter 2"/>
          <p:cNvSpPr>
            <a:spLocks noGrp="1"/>
          </p:cNvSpPr>
          <p:nvPr>
            <p:ph idx="1"/>
          </p:nvPr>
        </p:nvSpPr>
        <p:spPr>
          <a:xfrm>
            <a:off x="11753850" y="1698625"/>
            <a:ext cx="16806863" cy="364140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1503363" y="8928100"/>
            <a:ext cx="9890125" cy="291846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extLst>
      <p:ext uri="{BB962C8B-B14F-4D97-AF65-F5344CB8AC3E}">
        <p14:creationId xmlns:p14="http://schemas.microsoft.com/office/powerpoint/2010/main" val="3355377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5892800" y="29865638"/>
            <a:ext cx="18038763" cy="3525837"/>
          </a:xfrm>
        </p:spPr>
        <p:txBody>
          <a:bodyPr anchor="b"/>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5892800" y="3811588"/>
            <a:ext cx="18038763" cy="25600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a:p>
        </p:txBody>
      </p:sp>
      <p:sp>
        <p:nvSpPr>
          <p:cNvPr id="4" name="Textplatzhalter 3"/>
          <p:cNvSpPr>
            <a:spLocks noGrp="1"/>
          </p:cNvSpPr>
          <p:nvPr>
            <p:ph type="body" sz="half" idx="2"/>
          </p:nvPr>
        </p:nvSpPr>
        <p:spPr>
          <a:xfrm>
            <a:off x="5892800" y="33391475"/>
            <a:ext cx="18038763" cy="50069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extLst>
      <p:ext uri="{BB962C8B-B14F-4D97-AF65-F5344CB8AC3E}">
        <p14:creationId xmlns:p14="http://schemas.microsoft.com/office/powerpoint/2010/main" val="1322368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1.w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w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44" descr="Uni_Logo_E2_A4_CMYK"/>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7374850" y="40235188"/>
            <a:ext cx="137477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42" descr="IMTEK_Logo_Farbe_2107x928"/>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409700" y="1239838"/>
            <a:ext cx="5737225" cy="252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Rectangle 39"/>
          <p:cNvSpPr>
            <a:spLocks noGrp="1" noChangeArrowheads="1"/>
          </p:cNvSpPr>
          <p:nvPr>
            <p:ph type="title"/>
          </p:nvPr>
        </p:nvSpPr>
        <p:spPr bwMode="auto">
          <a:xfrm>
            <a:off x="6499225" y="1141413"/>
            <a:ext cx="22253575"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Titelmasterformat durch Klicken bearbeiten</a:t>
            </a:r>
          </a:p>
        </p:txBody>
      </p:sp>
      <p:sp>
        <p:nvSpPr>
          <p:cNvPr id="1029" name="Rectangle 8"/>
          <p:cNvSpPr>
            <a:spLocks noChangeArrowheads="1"/>
          </p:cNvSpPr>
          <p:nvPr userDrawn="1"/>
        </p:nvSpPr>
        <p:spPr bwMode="auto">
          <a:xfrm>
            <a:off x="1370013" y="6931025"/>
            <a:ext cx="27362150" cy="32907288"/>
          </a:xfrm>
          <a:prstGeom prst="rect">
            <a:avLst/>
          </a:prstGeom>
          <a:solidFill>
            <a:srgbClr val="E0E0E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315678" tIns="157839" rIns="315678" bIns="157839" anchor="ctr"/>
          <a:lstStyle>
            <a:lvl1pPr marL="1601788" indent="-1601788" defTabSz="4271963" eaLnBrk="0" hangingPunct="0">
              <a:defRPr sz="3000">
                <a:solidFill>
                  <a:schemeClr val="tx1"/>
                </a:solidFill>
                <a:latin typeface="Arial" panose="020B0604020202020204" pitchFamily="34" charset="0"/>
              </a:defRPr>
            </a:lvl1pPr>
            <a:lvl2pPr marL="742950" indent="-285750" defTabSz="4271963" eaLnBrk="0" hangingPunct="0">
              <a:defRPr sz="3000">
                <a:solidFill>
                  <a:schemeClr val="tx1"/>
                </a:solidFill>
                <a:latin typeface="Arial" panose="020B0604020202020204" pitchFamily="34" charset="0"/>
              </a:defRPr>
            </a:lvl2pPr>
            <a:lvl3pPr marL="1143000" indent="-228600" defTabSz="4271963" eaLnBrk="0" hangingPunct="0">
              <a:defRPr sz="3000">
                <a:solidFill>
                  <a:schemeClr val="tx1"/>
                </a:solidFill>
                <a:latin typeface="Arial" panose="020B0604020202020204" pitchFamily="34" charset="0"/>
              </a:defRPr>
            </a:lvl3pPr>
            <a:lvl4pPr marL="1600200" indent="-228600" defTabSz="4271963" eaLnBrk="0" hangingPunct="0">
              <a:defRPr sz="3000">
                <a:solidFill>
                  <a:schemeClr val="tx1"/>
                </a:solidFill>
                <a:latin typeface="Arial" panose="020B0604020202020204" pitchFamily="34" charset="0"/>
              </a:defRPr>
            </a:lvl4pPr>
            <a:lvl5pPr marL="2057400" indent="-228600" defTabSz="4271963" eaLnBrk="0" hangingPunct="0">
              <a:defRPr sz="3000">
                <a:solidFill>
                  <a:schemeClr val="tx1"/>
                </a:solidFill>
                <a:latin typeface="Arial" panose="020B0604020202020204" pitchFamily="34" charset="0"/>
              </a:defRPr>
            </a:lvl5pPr>
            <a:lvl6pPr marL="2514600" indent="-228600" defTabSz="4271963" eaLnBrk="0" fontAlgn="base" hangingPunct="0">
              <a:spcBef>
                <a:spcPct val="20000"/>
              </a:spcBef>
              <a:spcAft>
                <a:spcPct val="0"/>
              </a:spcAft>
              <a:buChar char="•"/>
              <a:defRPr sz="3000">
                <a:solidFill>
                  <a:schemeClr val="tx1"/>
                </a:solidFill>
                <a:latin typeface="Arial" panose="020B0604020202020204" pitchFamily="34" charset="0"/>
              </a:defRPr>
            </a:lvl6pPr>
            <a:lvl7pPr marL="2971800" indent="-228600" defTabSz="4271963" eaLnBrk="0" fontAlgn="base" hangingPunct="0">
              <a:spcBef>
                <a:spcPct val="20000"/>
              </a:spcBef>
              <a:spcAft>
                <a:spcPct val="0"/>
              </a:spcAft>
              <a:buChar char="•"/>
              <a:defRPr sz="3000">
                <a:solidFill>
                  <a:schemeClr val="tx1"/>
                </a:solidFill>
                <a:latin typeface="Arial" panose="020B0604020202020204" pitchFamily="34" charset="0"/>
              </a:defRPr>
            </a:lvl7pPr>
            <a:lvl8pPr marL="3429000" indent="-228600" defTabSz="4271963" eaLnBrk="0" fontAlgn="base" hangingPunct="0">
              <a:spcBef>
                <a:spcPct val="20000"/>
              </a:spcBef>
              <a:spcAft>
                <a:spcPct val="0"/>
              </a:spcAft>
              <a:buChar char="•"/>
              <a:defRPr sz="3000">
                <a:solidFill>
                  <a:schemeClr val="tx1"/>
                </a:solidFill>
                <a:latin typeface="Arial" panose="020B0604020202020204" pitchFamily="34" charset="0"/>
              </a:defRPr>
            </a:lvl8pPr>
            <a:lvl9pPr marL="3886200" indent="-228600" defTabSz="4271963" eaLnBrk="0" fontAlgn="base" hangingPunct="0">
              <a:spcBef>
                <a:spcPct val="20000"/>
              </a:spcBef>
              <a:spcAft>
                <a:spcPct val="0"/>
              </a:spcAft>
              <a:buChar char="•"/>
              <a:defRPr sz="3000">
                <a:solidFill>
                  <a:schemeClr val="tx1"/>
                </a:solidFill>
                <a:latin typeface="Arial" panose="020B0604020202020204" pitchFamily="34" charset="0"/>
              </a:defRPr>
            </a:lvl9pPr>
          </a:lstStyle>
          <a:p>
            <a:pPr algn="ctr" eaLnBrk="1" hangingPunct="1"/>
            <a:endParaRPr lang="en-US" altLang="en-US" sz="3600" dirty="0"/>
          </a:p>
        </p:txBody>
      </p:sp>
      <p:sp>
        <p:nvSpPr>
          <p:cNvPr id="1030" name="Line 12"/>
          <p:cNvSpPr>
            <a:spLocks noChangeShapeType="1"/>
          </p:cNvSpPr>
          <p:nvPr/>
        </p:nvSpPr>
        <p:spPr bwMode="auto">
          <a:xfrm>
            <a:off x="7507288" y="3367088"/>
            <a:ext cx="21224875" cy="0"/>
          </a:xfrm>
          <a:prstGeom prst="line">
            <a:avLst/>
          </a:prstGeom>
          <a:noFill/>
          <a:ln w="88900">
            <a:solidFill>
              <a:srgbClr val="181077"/>
            </a:solidFill>
            <a:round/>
            <a:headEnd/>
            <a:tailEnd/>
          </a:ln>
          <a:extLst>
            <a:ext uri="{909E8E84-426E-40DD-AFC4-6F175D3DCCD1}">
              <a14:hiddenFill xmlns:a14="http://schemas.microsoft.com/office/drawing/2010/main">
                <a:noFill/>
              </a14:hiddenFill>
            </a:ext>
          </a:extLst>
        </p:spPr>
        <p:txBody>
          <a:bodyPr lIns="315678" tIns="157839" rIns="315678" bIns="157839"/>
          <a:lstStyle/>
          <a:p>
            <a:endParaRPr lang="en-US" dirty="0"/>
          </a:p>
        </p:txBody>
      </p:sp>
      <p:graphicFrame>
        <p:nvGraphicFramePr>
          <p:cNvPr id="1031" name="Object 31"/>
          <p:cNvGraphicFramePr>
            <a:graphicFrameLocks noChangeAspect="1"/>
          </p:cNvGraphicFramePr>
          <p:nvPr/>
        </p:nvGraphicFramePr>
        <p:xfrm>
          <a:off x="14628813" y="6931025"/>
          <a:ext cx="798512" cy="33175575"/>
        </p:xfrm>
        <a:graphic>
          <a:graphicData uri="http://schemas.openxmlformats.org/presentationml/2006/ole">
            <mc:AlternateContent xmlns:mc="http://schemas.openxmlformats.org/markup-compatibility/2006">
              <mc:Choice xmlns:v="urn:schemas-microsoft-com:vml" Requires="v">
                <p:oleObj spid="_x0000_s1203" name="Bilddokument" r:id="rId16" imgW="3232298" imgH="1286540" progId="Imaging.Document">
                  <p:embed/>
                </p:oleObj>
              </mc:Choice>
              <mc:Fallback>
                <p:oleObj name="Bilddokument" r:id="rId16" imgW="3232298" imgH="1286540" progId="Imaging.Document">
                  <p:embed/>
                  <p:pic>
                    <p:nvPicPr>
                      <p:cNvPr id="0" name="Object 3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4628813" y="6931025"/>
                        <a:ext cx="798512" cy="33175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32" name="Rectangle 37"/>
          <p:cNvSpPr>
            <a:spLocks noGrp="1" noChangeArrowheads="1"/>
          </p:cNvSpPr>
          <p:nvPr>
            <p:ph type="body" idx="1"/>
          </p:nvPr>
        </p:nvSpPr>
        <p:spPr bwMode="auto">
          <a:xfrm>
            <a:off x="1373188" y="6931025"/>
            <a:ext cx="13254037" cy="3290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360000" tIns="360000" rIns="360000" bIns="360000" numCol="1" anchor="t" anchorCtr="0" compatLnSpc="1">
            <a:prstTxWarp prst="textNoShape">
              <a:avLst/>
            </a:prstTxWarp>
          </a:bodyPr>
          <a:lstStyle/>
          <a:p>
            <a:pPr lvl="0"/>
            <a:r>
              <a:rPr lang="en-US" altLang="en-US"/>
              <a:t>Textmasterformate durch Klicken bearbeiten</a:t>
            </a:r>
          </a:p>
          <a:p>
            <a:pPr lvl="1"/>
            <a:r>
              <a:rPr lang="en-US" altLang="en-US"/>
              <a:t>Zweite Ebene</a:t>
            </a:r>
          </a:p>
          <a:p>
            <a:pPr lvl="2"/>
            <a:r>
              <a:rPr lang="en-US" altLang="en-US"/>
              <a:t>Dritte Ebene</a:t>
            </a:r>
          </a:p>
          <a:p>
            <a:pPr lvl="3"/>
            <a:r>
              <a:rPr lang="en-US" altLang="en-US"/>
              <a:t>Vierte Ebene</a:t>
            </a:r>
          </a:p>
          <a:p>
            <a:pPr lvl="4"/>
            <a:r>
              <a:rPr lang="en-US" altLang="en-US"/>
              <a:t>Fünfte Ebene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4151313" rtl="0" eaLnBrk="0" fontAlgn="base" hangingPunct="0">
        <a:spcBef>
          <a:spcPct val="0"/>
        </a:spcBef>
        <a:spcAft>
          <a:spcPct val="0"/>
        </a:spcAft>
        <a:defRPr sz="6000">
          <a:solidFill>
            <a:schemeClr val="tx2"/>
          </a:solidFill>
          <a:latin typeface="+mj-lt"/>
          <a:ea typeface="+mj-ea"/>
          <a:cs typeface="+mj-cs"/>
        </a:defRPr>
      </a:lvl1pPr>
      <a:lvl2pPr algn="r" defTabSz="4151313" rtl="0" eaLnBrk="0" fontAlgn="base" hangingPunct="0">
        <a:spcBef>
          <a:spcPct val="0"/>
        </a:spcBef>
        <a:spcAft>
          <a:spcPct val="0"/>
        </a:spcAft>
        <a:defRPr sz="6000">
          <a:solidFill>
            <a:schemeClr val="tx2"/>
          </a:solidFill>
          <a:latin typeface="Arial" charset="0"/>
        </a:defRPr>
      </a:lvl2pPr>
      <a:lvl3pPr algn="r" defTabSz="4151313" rtl="0" eaLnBrk="0" fontAlgn="base" hangingPunct="0">
        <a:spcBef>
          <a:spcPct val="0"/>
        </a:spcBef>
        <a:spcAft>
          <a:spcPct val="0"/>
        </a:spcAft>
        <a:defRPr sz="6000">
          <a:solidFill>
            <a:schemeClr val="tx2"/>
          </a:solidFill>
          <a:latin typeface="Arial" charset="0"/>
        </a:defRPr>
      </a:lvl3pPr>
      <a:lvl4pPr algn="r" defTabSz="4151313" rtl="0" eaLnBrk="0" fontAlgn="base" hangingPunct="0">
        <a:spcBef>
          <a:spcPct val="0"/>
        </a:spcBef>
        <a:spcAft>
          <a:spcPct val="0"/>
        </a:spcAft>
        <a:defRPr sz="6000">
          <a:solidFill>
            <a:schemeClr val="tx2"/>
          </a:solidFill>
          <a:latin typeface="Arial" charset="0"/>
        </a:defRPr>
      </a:lvl4pPr>
      <a:lvl5pPr algn="r" defTabSz="4151313" rtl="0" eaLnBrk="0" fontAlgn="base" hangingPunct="0">
        <a:spcBef>
          <a:spcPct val="0"/>
        </a:spcBef>
        <a:spcAft>
          <a:spcPct val="0"/>
        </a:spcAft>
        <a:defRPr sz="6000">
          <a:solidFill>
            <a:schemeClr val="tx2"/>
          </a:solidFill>
          <a:latin typeface="Arial" charset="0"/>
        </a:defRPr>
      </a:lvl5pPr>
      <a:lvl6pPr marL="457200" algn="r" defTabSz="4151313" rtl="0" fontAlgn="base">
        <a:spcBef>
          <a:spcPct val="0"/>
        </a:spcBef>
        <a:spcAft>
          <a:spcPct val="0"/>
        </a:spcAft>
        <a:defRPr sz="6000">
          <a:solidFill>
            <a:schemeClr val="tx2"/>
          </a:solidFill>
          <a:latin typeface="Arial" charset="0"/>
        </a:defRPr>
      </a:lvl6pPr>
      <a:lvl7pPr marL="914400" algn="r" defTabSz="4151313" rtl="0" fontAlgn="base">
        <a:spcBef>
          <a:spcPct val="0"/>
        </a:spcBef>
        <a:spcAft>
          <a:spcPct val="0"/>
        </a:spcAft>
        <a:defRPr sz="6000">
          <a:solidFill>
            <a:schemeClr val="tx2"/>
          </a:solidFill>
          <a:latin typeface="Arial" charset="0"/>
        </a:defRPr>
      </a:lvl7pPr>
      <a:lvl8pPr marL="1371600" algn="r" defTabSz="4151313" rtl="0" fontAlgn="base">
        <a:spcBef>
          <a:spcPct val="0"/>
        </a:spcBef>
        <a:spcAft>
          <a:spcPct val="0"/>
        </a:spcAft>
        <a:defRPr sz="6000">
          <a:solidFill>
            <a:schemeClr val="tx2"/>
          </a:solidFill>
          <a:latin typeface="Arial" charset="0"/>
        </a:defRPr>
      </a:lvl8pPr>
      <a:lvl9pPr marL="1828800" algn="r" defTabSz="4151313" rtl="0" fontAlgn="base">
        <a:spcBef>
          <a:spcPct val="0"/>
        </a:spcBef>
        <a:spcAft>
          <a:spcPct val="0"/>
        </a:spcAft>
        <a:defRPr sz="6000">
          <a:solidFill>
            <a:schemeClr val="tx2"/>
          </a:solidFill>
          <a:latin typeface="Arial" charset="0"/>
        </a:defRPr>
      </a:lvl9pPr>
    </p:titleStyle>
    <p:bodyStyle>
      <a:lvl1pPr marL="342900" indent="-342900" algn="l" rtl="0" eaLnBrk="0" fontAlgn="base" hangingPunct="0">
        <a:spcBef>
          <a:spcPct val="20000"/>
        </a:spcBef>
        <a:spcAft>
          <a:spcPct val="0"/>
        </a:spcAft>
        <a:buChar char="•"/>
        <a:defRPr sz="3600">
          <a:solidFill>
            <a:schemeClr val="tx1"/>
          </a:solidFill>
          <a:latin typeface="+mn-lt"/>
          <a:ea typeface="+mn-ea"/>
          <a:cs typeface="+mn-cs"/>
        </a:defRPr>
      </a:lvl1pPr>
      <a:lvl2pPr marL="1262063" indent="-550863" algn="l" rtl="0" eaLnBrk="0" fontAlgn="base" hangingPunct="0">
        <a:spcBef>
          <a:spcPct val="20000"/>
        </a:spcBef>
        <a:spcAft>
          <a:spcPct val="0"/>
        </a:spcAft>
        <a:buChar char="•"/>
        <a:defRPr sz="3600">
          <a:solidFill>
            <a:schemeClr val="tx1"/>
          </a:solidFill>
          <a:latin typeface="+mn-lt"/>
        </a:defRPr>
      </a:lvl2pPr>
      <a:lvl3pPr marL="1973263" indent="-449263" algn="l" rtl="0" eaLnBrk="0" fontAlgn="base" hangingPunct="0">
        <a:spcBef>
          <a:spcPct val="20000"/>
        </a:spcBef>
        <a:spcAft>
          <a:spcPct val="0"/>
        </a:spcAft>
        <a:buChar char="•"/>
        <a:defRPr sz="3600">
          <a:solidFill>
            <a:schemeClr val="tx1"/>
          </a:solidFill>
          <a:latin typeface="+mn-lt"/>
        </a:defRPr>
      </a:lvl3pPr>
      <a:lvl4pPr marL="2468563" indent="-228600" algn="l" rtl="0" eaLnBrk="0" fontAlgn="base" hangingPunct="0">
        <a:spcBef>
          <a:spcPct val="20000"/>
        </a:spcBef>
        <a:spcAft>
          <a:spcPct val="0"/>
        </a:spcAft>
        <a:buChar char="•"/>
        <a:defRPr sz="3600">
          <a:solidFill>
            <a:schemeClr val="tx1"/>
          </a:solidFill>
          <a:latin typeface="+mn-lt"/>
        </a:defRPr>
      </a:lvl4pPr>
      <a:lvl5pPr marL="2876550" indent="-228600" algn="l" rtl="0" eaLnBrk="0" fontAlgn="base" hangingPunct="0">
        <a:spcBef>
          <a:spcPct val="20000"/>
        </a:spcBef>
        <a:spcAft>
          <a:spcPct val="0"/>
        </a:spcAft>
        <a:buChar char="•"/>
        <a:defRPr sz="3600">
          <a:solidFill>
            <a:schemeClr val="tx1"/>
          </a:solidFill>
          <a:latin typeface="+mn-lt"/>
        </a:defRPr>
      </a:lvl5pPr>
      <a:lvl6pPr marL="3333750" indent="-228600" algn="l" rtl="0" fontAlgn="base">
        <a:spcBef>
          <a:spcPct val="20000"/>
        </a:spcBef>
        <a:spcAft>
          <a:spcPct val="0"/>
        </a:spcAft>
        <a:buChar char="•"/>
        <a:defRPr sz="3600">
          <a:solidFill>
            <a:schemeClr val="tx1"/>
          </a:solidFill>
          <a:latin typeface="+mn-lt"/>
        </a:defRPr>
      </a:lvl6pPr>
      <a:lvl7pPr marL="3790950" indent="-228600" algn="l" rtl="0" fontAlgn="base">
        <a:spcBef>
          <a:spcPct val="20000"/>
        </a:spcBef>
        <a:spcAft>
          <a:spcPct val="0"/>
        </a:spcAft>
        <a:buChar char="•"/>
        <a:defRPr sz="3600">
          <a:solidFill>
            <a:schemeClr val="tx1"/>
          </a:solidFill>
          <a:latin typeface="+mn-lt"/>
        </a:defRPr>
      </a:lvl7pPr>
      <a:lvl8pPr marL="4248150" indent="-228600" algn="l" rtl="0" fontAlgn="base">
        <a:spcBef>
          <a:spcPct val="20000"/>
        </a:spcBef>
        <a:spcAft>
          <a:spcPct val="0"/>
        </a:spcAft>
        <a:buChar char="•"/>
        <a:defRPr sz="3600">
          <a:solidFill>
            <a:schemeClr val="tx1"/>
          </a:solidFill>
          <a:latin typeface="+mn-lt"/>
        </a:defRPr>
      </a:lvl8pPr>
      <a:lvl9pPr marL="4705350" indent="-228600" algn="l" rtl="0" fontAlgn="base">
        <a:spcBef>
          <a:spcPct val="20000"/>
        </a:spcBef>
        <a:spcAft>
          <a:spcPct val="0"/>
        </a:spcAft>
        <a:buChar char="•"/>
        <a:defRPr sz="36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wmf"/><Relationship Id="rId13" Type="http://schemas.openxmlformats.org/officeDocument/2006/relationships/image" Target="../media/image4.emf"/><Relationship Id="rId18" Type="http://schemas.openxmlformats.org/officeDocument/2006/relationships/image" Target="../media/image12.png"/><Relationship Id="rId3" Type="http://schemas.openxmlformats.org/officeDocument/2006/relationships/notesSlide" Target="../notesSlides/notesSlide1.xml"/><Relationship Id="rId7" Type="http://schemas.openxmlformats.org/officeDocument/2006/relationships/oleObject" Target="../embeddings/oleObject2.bin"/><Relationship Id="rId12" Type="http://schemas.openxmlformats.org/officeDocument/2006/relationships/oleObject" Target="../embeddings/oleObject5.bin"/><Relationship Id="rId17"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image" Target="../media/image10.png"/><Relationship Id="rId1" Type="http://schemas.openxmlformats.org/officeDocument/2006/relationships/vmlDrawing" Target="../drawings/vmlDrawing2.vml"/><Relationship Id="rId6" Type="http://schemas.openxmlformats.org/officeDocument/2006/relationships/image" Target="../media/image6.png"/><Relationship Id="rId11" Type="http://schemas.openxmlformats.org/officeDocument/2006/relationships/image" Target="../media/image7.png"/><Relationship Id="rId5" Type="http://schemas.microsoft.com/office/2007/relationships/hdphoto" Target="../media/hdphoto1.wdp"/><Relationship Id="rId15" Type="http://schemas.openxmlformats.org/officeDocument/2006/relationships/image" Target="../media/image9.png"/><Relationship Id="rId10" Type="http://schemas.openxmlformats.org/officeDocument/2006/relationships/oleObject" Target="../embeddings/oleObject4.bin"/><Relationship Id="rId19" Type="http://schemas.openxmlformats.org/officeDocument/2006/relationships/image" Target="../media/image13.png"/><Relationship Id="rId4" Type="http://schemas.openxmlformats.org/officeDocument/2006/relationships/image" Target="../media/image5.png"/><Relationship Id="rId9" Type="http://schemas.openxmlformats.org/officeDocument/2006/relationships/oleObject" Target="../embeddings/oleObject3.bin"/><Relationship Id="rId1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angle 230">
            <a:extLst>
              <a:ext uri="{FF2B5EF4-FFF2-40B4-BE49-F238E27FC236}">
                <a16:creationId xmlns:a16="http://schemas.microsoft.com/office/drawing/2014/main" id="{E637FECC-6265-4899-888D-FF3DCCEADF45}"/>
              </a:ext>
            </a:extLst>
          </p:cNvPr>
          <p:cNvSpPr/>
          <p:nvPr/>
        </p:nvSpPr>
        <p:spPr bwMode="auto">
          <a:xfrm>
            <a:off x="1762127" y="32728627"/>
            <a:ext cx="12486367" cy="5508000"/>
          </a:xfrm>
          <a:prstGeom prst="rect">
            <a:avLst/>
          </a:prstGeom>
          <a:solidFill>
            <a:schemeClr val="bg1"/>
          </a:solidFill>
          <a:ln w="9525" cap="flat" cmpd="sng" algn="ctr">
            <a:noFill/>
            <a:prstDash val="solid"/>
            <a:round/>
            <a:headEnd type="none" w="med" len="med"/>
            <a:tailEnd type="none" w="med" len="med"/>
          </a:ln>
          <a:effectLst/>
        </p:spPr>
        <p:txBody>
          <a:bodyPr vert="horz" wrap="square" lIns="360000" tIns="360000" rIns="360000" bIns="360000" numCol="1" rtlCol="0" anchor="t" anchorCtr="0" compatLnSpc="1">
            <a:prstTxWarp prst="textNoShape">
              <a:avLst/>
            </a:prstTxWarp>
            <a:spAutoFit/>
          </a:bodyPr>
          <a:lstStyle/>
          <a:p>
            <a:pPr marL="1601788" marR="0" indent="-1601788" algn="l" defTabSz="4271963" rtl="0" eaLnBrk="1" fontAlgn="base" latinLnBrk="0" hangingPunct="1">
              <a:lnSpc>
                <a:spcPct val="100000"/>
              </a:lnSpc>
              <a:spcBef>
                <a:spcPct val="20000"/>
              </a:spcBef>
              <a:spcAft>
                <a:spcPct val="0"/>
              </a:spcAft>
              <a:buClrTx/>
              <a:buSzTx/>
              <a:buFontTx/>
              <a:buChar char="•"/>
              <a:tabLst/>
            </a:pPr>
            <a:endParaRPr kumimoji="0" lang="de-DE" sz="3000" b="0" i="0" u="none" strike="noStrike" cap="none" normalizeH="0" baseline="0">
              <a:ln>
                <a:noFill/>
              </a:ln>
              <a:solidFill>
                <a:schemeClr val="tx1"/>
              </a:solidFill>
              <a:effectLst/>
              <a:latin typeface="Arial" charset="0"/>
            </a:endParaRPr>
          </a:p>
        </p:txBody>
      </p:sp>
      <p:pic>
        <p:nvPicPr>
          <p:cNvPr id="2073" name="Picture 2072">
            <a:extLst>
              <a:ext uri="{FF2B5EF4-FFF2-40B4-BE49-F238E27FC236}">
                <a16:creationId xmlns:a16="http://schemas.microsoft.com/office/drawing/2014/main" id="{69ECEDC7-D918-41C6-B2FD-8A9DD739002A}"/>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t="12175" b="10857"/>
          <a:stretch/>
        </p:blipFill>
        <p:spPr>
          <a:xfrm>
            <a:off x="10161606" y="32847619"/>
            <a:ext cx="3395318" cy="5226692"/>
          </a:xfrm>
          <a:prstGeom prst="rect">
            <a:avLst/>
          </a:prstGeom>
        </p:spPr>
      </p:pic>
      <p:sp>
        <p:nvSpPr>
          <p:cNvPr id="2054" name="Rectangle 557"/>
          <p:cNvSpPr>
            <a:spLocks noChangeArrowheads="1"/>
          </p:cNvSpPr>
          <p:nvPr/>
        </p:nvSpPr>
        <p:spPr bwMode="auto">
          <a:xfrm>
            <a:off x="15517813" y="6864228"/>
            <a:ext cx="13254037" cy="3290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360000" tIns="360000" rIns="360000" bIns="360000"/>
          <a:lstStyle/>
          <a:p>
            <a:pPr algn="just">
              <a:spcBef>
                <a:spcPts val="863"/>
              </a:spcBef>
              <a:buNone/>
              <a:defRPr/>
            </a:pPr>
            <a:r>
              <a:rPr lang="en-US" sz="4800" b="1" dirty="0">
                <a:latin typeface="Arial" charset="0"/>
              </a:rPr>
              <a:t>Results</a:t>
            </a:r>
          </a:p>
          <a:p>
            <a:pPr algn="just">
              <a:spcBef>
                <a:spcPts val="863"/>
              </a:spcBef>
              <a:buFontTx/>
              <a:buNone/>
              <a:defRPr/>
            </a:pPr>
            <a:endParaRPr lang="en-US" sz="3600" dirty="0">
              <a:latin typeface="Arial" charset="0"/>
            </a:endParaRPr>
          </a:p>
          <a:p>
            <a:pPr algn="just">
              <a:spcBef>
                <a:spcPts val="863"/>
              </a:spcBef>
              <a:buFontTx/>
              <a:buNone/>
              <a:defRPr/>
            </a:pPr>
            <a:endParaRPr lang="de-DE" sz="3600" dirty="0">
              <a:latin typeface="Arial" charset="0"/>
            </a:endParaRPr>
          </a:p>
          <a:p>
            <a:pPr algn="just">
              <a:spcBef>
                <a:spcPts val="863"/>
              </a:spcBef>
              <a:buFontTx/>
              <a:buNone/>
              <a:defRPr/>
            </a:pPr>
            <a:endParaRPr lang="en-US" sz="3600" dirty="0">
              <a:latin typeface="Arial" charset="0"/>
            </a:endParaRPr>
          </a:p>
          <a:p>
            <a:pPr>
              <a:spcBef>
                <a:spcPts val="3000"/>
              </a:spcBef>
              <a:buFontTx/>
              <a:buNone/>
              <a:defRPr/>
            </a:pPr>
            <a:endParaRPr lang="en-US" sz="3600" b="1" dirty="0">
              <a:latin typeface="Arial" charset="0"/>
            </a:endParaRPr>
          </a:p>
          <a:p>
            <a:pPr>
              <a:spcBef>
                <a:spcPts val="3000"/>
              </a:spcBef>
              <a:buFontTx/>
              <a:buNone/>
              <a:defRPr/>
            </a:pPr>
            <a:endParaRPr lang="de-DE" sz="3600" b="1" dirty="0">
              <a:latin typeface="Arial" charset="0"/>
            </a:endParaRPr>
          </a:p>
          <a:p>
            <a:pPr>
              <a:spcBef>
                <a:spcPts val="3000"/>
              </a:spcBef>
              <a:buFontTx/>
              <a:buNone/>
              <a:defRPr/>
            </a:pPr>
            <a:endParaRPr lang="de-DE" sz="3600" b="1" dirty="0">
              <a:latin typeface="Arial" charset="0"/>
            </a:endParaRPr>
          </a:p>
          <a:p>
            <a:pPr>
              <a:spcBef>
                <a:spcPts val="3000"/>
              </a:spcBef>
              <a:buFontTx/>
              <a:buNone/>
              <a:defRPr/>
            </a:pPr>
            <a:endParaRPr lang="de-DE" sz="3600" b="1" dirty="0">
              <a:latin typeface="Arial" charset="0"/>
            </a:endParaRPr>
          </a:p>
          <a:p>
            <a:pPr>
              <a:spcBef>
                <a:spcPts val="3000"/>
              </a:spcBef>
              <a:buFontTx/>
              <a:buNone/>
              <a:defRPr/>
            </a:pPr>
            <a:endParaRPr lang="de-DE" sz="3600" b="1" dirty="0">
              <a:latin typeface="Arial" charset="0"/>
            </a:endParaRPr>
          </a:p>
          <a:p>
            <a:pPr>
              <a:spcBef>
                <a:spcPts val="3000"/>
              </a:spcBef>
              <a:buFontTx/>
              <a:buNone/>
              <a:defRPr/>
            </a:pPr>
            <a:endParaRPr lang="de-DE" sz="3600" b="1" dirty="0">
              <a:latin typeface="Arial" charset="0"/>
            </a:endParaRPr>
          </a:p>
          <a:p>
            <a:pPr>
              <a:spcBef>
                <a:spcPts val="3000"/>
              </a:spcBef>
              <a:buFontTx/>
              <a:buNone/>
              <a:defRPr/>
            </a:pPr>
            <a:endParaRPr lang="de-DE" sz="3600" b="1" dirty="0">
              <a:latin typeface="Arial" charset="0"/>
            </a:endParaRPr>
          </a:p>
          <a:p>
            <a:pPr>
              <a:spcBef>
                <a:spcPts val="3000"/>
              </a:spcBef>
              <a:buFontTx/>
              <a:buNone/>
              <a:defRPr/>
            </a:pPr>
            <a:endParaRPr lang="de-DE" sz="3600" b="1" dirty="0">
              <a:latin typeface="Arial" charset="0"/>
            </a:endParaRPr>
          </a:p>
          <a:p>
            <a:pPr>
              <a:spcBef>
                <a:spcPts val="3000"/>
              </a:spcBef>
              <a:buFontTx/>
              <a:buNone/>
              <a:defRPr/>
            </a:pPr>
            <a:endParaRPr lang="de-DE" sz="3600" b="1" dirty="0">
              <a:latin typeface="Arial" charset="0"/>
            </a:endParaRPr>
          </a:p>
          <a:p>
            <a:pPr>
              <a:spcBef>
                <a:spcPts val="3000"/>
              </a:spcBef>
              <a:buFontTx/>
              <a:buNone/>
              <a:defRPr/>
            </a:pPr>
            <a:endParaRPr lang="de-DE" sz="3600" b="1" dirty="0">
              <a:latin typeface="Arial" charset="0"/>
            </a:endParaRPr>
          </a:p>
          <a:p>
            <a:pPr>
              <a:spcBef>
                <a:spcPts val="3000"/>
              </a:spcBef>
              <a:buFontTx/>
              <a:buNone/>
              <a:defRPr/>
            </a:pPr>
            <a:endParaRPr lang="de-DE" sz="3600" b="1" dirty="0">
              <a:latin typeface="Arial" charset="0"/>
            </a:endParaRPr>
          </a:p>
          <a:p>
            <a:pPr>
              <a:spcBef>
                <a:spcPts val="3000"/>
              </a:spcBef>
              <a:buFontTx/>
              <a:buNone/>
              <a:defRPr/>
            </a:pPr>
            <a:endParaRPr lang="de-DE" sz="3600" b="1" dirty="0">
              <a:latin typeface="Arial" charset="0"/>
            </a:endParaRPr>
          </a:p>
          <a:p>
            <a:pPr>
              <a:spcBef>
                <a:spcPts val="3000"/>
              </a:spcBef>
              <a:buFontTx/>
              <a:buNone/>
              <a:defRPr/>
            </a:pPr>
            <a:endParaRPr lang="de-DE" sz="3600" b="1" dirty="0">
              <a:latin typeface="Arial" charset="0"/>
            </a:endParaRPr>
          </a:p>
          <a:p>
            <a:pPr>
              <a:spcBef>
                <a:spcPts val="3000"/>
              </a:spcBef>
              <a:buFontTx/>
              <a:buNone/>
              <a:defRPr/>
            </a:pPr>
            <a:endParaRPr lang="de-DE" sz="3600" b="1" dirty="0">
              <a:latin typeface="Arial" charset="0"/>
            </a:endParaRPr>
          </a:p>
          <a:p>
            <a:pPr>
              <a:spcBef>
                <a:spcPts val="3000"/>
              </a:spcBef>
              <a:buFontTx/>
              <a:buNone/>
              <a:defRPr/>
            </a:pPr>
            <a:endParaRPr lang="en-US" sz="3600" b="1" dirty="0">
              <a:latin typeface="Arial" charset="0"/>
            </a:endParaRPr>
          </a:p>
          <a:p>
            <a:pPr>
              <a:spcBef>
                <a:spcPts val="3000"/>
              </a:spcBef>
              <a:buFontTx/>
              <a:buNone/>
              <a:defRPr/>
            </a:pPr>
            <a:endParaRPr lang="en-US" sz="3600" b="1" dirty="0">
              <a:latin typeface="Arial" charset="0"/>
            </a:endParaRPr>
          </a:p>
          <a:p>
            <a:pPr>
              <a:spcBef>
                <a:spcPts val="3000"/>
              </a:spcBef>
              <a:buFontTx/>
              <a:buNone/>
              <a:defRPr/>
            </a:pPr>
            <a:endParaRPr lang="en-US" sz="3600" b="1" dirty="0">
              <a:latin typeface="Arial" charset="0"/>
            </a:endParaRPr>
          </a:p>
          <a:p>
            <a:pPr>
              <a:spcBef>
                <a:spcPts val="3000"/>
              </a:spcBef>
              <a:buFontTx/>
              <a:buNone/>
              <a:defRPr/>
            </a:pPr>
            <a:endParaRPr lang="en-US" sz="3600" b="1" dirty="0">
              <a:latin typeface="Arial" charset="0"/>
            </a:endParaRPr>
          </a:p>
          <a:p>
            <a:pPr>
              <a:spcBef>
                <a:spcPts val="3000"/>
              </a:spcBef>
              <a:buFontTx/>
              <a:buNone/>
              <a:defRPr/>
            </a:pPr>
            <a:endParaRPr lang="en-US" sz="4800" b="1" dirty="0">
              <a:latin typeface="Arial" charset="0"/>
            </a:endParaRPr>
          </a:p>
          <a:p>
            <a:pPr>
              <a:spcBef>
                <a:spcPts val="3000"/>
              </a:spcBef>
              <a:buFontTx/>
              <a:buNone/>
              <a:defRPr/>
            </a:pPr>
            <a:endParaRPr lang="en-US" sz="4800" b="1" dirty="0">
              <a:latin typeface="Arial" charset="0"/>
            </a:endParaRPr>
          </a:p>
          <a:p>
            <a:pPr>
              <a:spcBef>
                <a:spcPts val="3000"/>
              </a:spcBef>
              <a:buFontTx/>
              <a:buNone/>
              <a:defRPr/>
            </a:pPr>
            <a:endParaRPr lang="en-US" sz="4800" b="1" dirty="0">
              <a:latin typeface="Arial" charset="0"/>
            </a:endParaRPr>
          </a:p>
          <a:p>
            <a:pPr>
              <a:spcBef>
                <a:spcPts val="3000"/>
              </a:spcBef>
              <a:buFontTx/>
              <a:buNone/>
              <a:defRPr/>
            </a:pPr>
            <a:r>
              <a:rPr lang="en-US" sz="4800" b="1" dirty="0">
                <a:latin typeface="Arial" charset="0"/>
              </a:rPr>
              <a:t>Outlook</a:t>
            </a:r>
            <a:endParaRPr lang="en-US" sz="3600" b="1" dirty="0">
              <a:latin typeface="Arial" charset="0"/>
            </a:endParaRPr>
          </a:p>
          <a:p>
            <a:pPr marL="571500" indent="-571500">
              <a:spcBef>
                <a:spcPts val="3000"/>
              </a:spcBef>
              <a:defRPr/>
            </a:pPr>
            <a:r>
              <a:rPr lang="en-US" sz="3600" dirty="0">
                <a:latin typeface="Arial" charset="0"/>
              </a:rPr>
              <a:t>Compensate path loss due to spreading</a:t>
            </a:r>
          </a:p>
          <a:p>
            <a:pPr marL="571500" indent="-571500">
              <a:spcBef>
                <a:spcPts val="3000"/>
              </a:spcBef>
              <a:defRPr/>
            </a:pPr>
            <a:r>
              <a:rPr lang="en-US" sz="3600" dirty="0">
                <a:latin typeface="Arial" charset="0"/>
              </a:rPr>
              <a:t>Diffusor structure (e.g. inverse horn antenna)</a:t>
            </a:r>
          </a:p>
          <a:p>
            <a:pPr marL="571500" indent="-571500">
              <a:spcBef>
                <a:spcPts val="3000"/>
              </a:spcBef>
              <a:defRPr/>
            </a:pPr>
            <a:r>
              <a:rPr lang="en-US" sz="3600" dirty="0">
                <a:latin typeface="Arial" charset="0"/>
              </a:rPr>
              <a:t>Portable set-up (no commercial audio interface, Rpi based)</a:t>
            </a:r>
          </a:p>
          <a:p>
            <a:pPr marL="571500" indent="-571500">
              <a:spcBef>
                <a:spcPts val="3000"/>
              </a:spcBef>
              <a:defRPr/>
            </a:pPr>
            <a:r>
              <a:rPr lang="en-US" sz="3600" dirty="0">
                <a:latin typeface="Arial" charset="0"/>
              </a:rPr>
              <a:t>Real-time availability indication</a:t>
            </a:r>
          </a:p>
          <a:p>
            <a:pPr marL="571500" indent="-571500">
              <a:spcBef>
                <a:spcPts val="3000"/>
              </a:spcBef>
              <a:defRPr/>
            </a:pPr>
            <a:r>
              <a:rPr lang="en-US" sz="3600">
                <a:latin typeface="Arial" charset="0"/>
              </a:rPr>
              <a:t>Optimize Directivity </a:t>
            </a:r>
            <a:r>
              <a:rPr lang="en-US" sz="3600" dirty="0">
                <a:latin typeface="Arial" charset="0"/>
              </a:rPr>
              <a:t>of Transducers</a:t>
            </a:r>
          </a:p>
          <a:p>
            <a:pPr marL="571500" indent="-571500">
              <a:spcBef>
                <a:spcPts val="3000"/>
              </a:spcBef>
              <a:defRPr/>
            </a:pPr>
            <a:endParaRPr lang="en-US" sz="3600" b="1" dirty="0">
              <a:latin typeface="Arial" charset="0"/>
            </a:endParaRPr>
          </a:p>
          <a:p>
            <a:pPr>
              <a:spcBef>
                <a:spcPts val="3000"/>
              </a:spcBef>
              <a:buFontTx/>
              <a:buNone/>
              <a:defRPr/>
            </a:pPr>
            <a:r>
              <a:rPr lang="en-US" sz="4800" b="1" dirty="0">
                <a:latin typeface="Arial" charset="0"/>
              </a:rPr>
              <a:t>Acknowledgements</a:t>
            </a:r>
          </a:p>
          <a:p>
            <a:pPr algn="just">
              <a:buNone/>
              <a:defRPr/>
            </a:pPr>
            <a:r>
              <a:rPr lang="en-US" sz="3600" dirty="0">
                <a:latin typeface="Arial" charset="0"/>
              </a:rPr>
              <a:t>We appreciate the technical support by Telocate GmbH and their patience in the grindingly permanent presence of our test sounds, driving everyone to the brink of madness.</a:t>
            </a:r>
            <a:endParaRPr lang="en-US" sz="3600" b="1" dirty="0">
              <a:latin typeface="Arial" charset="0"/>
            </a:endParaRPr>
          </a:p>
        </p:txBody>
      </p:sp>
      <mc:AlternateContent xmlns:mc="http://schemas.openxmlformats.org/markup-compatibility/2006">
        <mc:Choice xmlns:a14="http://schemas.microsoft.com/office/drawing/2010/main" Requires="a14">
          <p:sp>
            <p:nvSpPr>
              <p:cNvPr id="2052" name="Rectangle 559"/>
              <p:cNvSpPr>
                <a:spLocks noGrp="1" noChangeArrowheads="1"/>
              </p:cNvSpPr>
              <p:nvPr>
                <p:ph type="body" idx="4294967295"/>
              </p:nvPr>
            </p:nvSpPr>
            <p:spPr>
              <a:xfrm>
                <a:off x="1373188" y="6715125"/>
                <a:ext cx="13254037" cy="32907288"/>
              </a:xfrm>
            </p:spPr>
            <p:txBody>
              <a:bodyPr/>
              <a:lstStyle/>
              <a:p>
                <a:pPr marL="0" indent="0" eaLnBrk="1" hangingPunct="1">
                  <a:buFontTx/>
                  <a:buNone/>
                </a:pPr>
                <a:r>
                  <a:rPr lang="en-US" altLang="en-US" sz="4800" b="1" dirty="0"/>
                  <a:t>Motivation</a:t>
                </a:r>
              </a:p>
              <a:p>
                <a:pPr eaLnBrk="1" hangingPunct="1"/>
                <a:r>
                  <a:rPr lang="en-US" altLang="en-US" dirty="0"/>
                  <a:t>Facility optimization requires desk availability data</a:t>
                </a:r>
              </a:p>
              <a:p>
                <a:pPr eaLnBrk="1" hangingPunct="1"/>
                <a:r>
                  <a:rPr lang="en-US" altLang="en-US" dirty="0"/>
                  <a:t>State-of-the-art systems not sufficient:</a:t>
                </a:r>
              </a:p>
              <a:p>
                <a:pPr lvl="1" eaLnBrk="1" hangingPunct="1"/>
                <a:r>
                  <a:rPr lang="en-US" altLang="en-US" dirty="0"/>
                  <a:t>IR &amp; Doppler sensors require movement</a:t>
                </a:r>
              </a:p>
              <a:p>
                <a:pPr lvl="1" eaLnBrk="1" hangingPunct="1"/>
                <a:r>
                  <a:rPr lang="en-US" altLang="en-US" dirty="0"/>
                  <a:t>Camera systems violate privacy</a:t>
                </a:r>
              </a:p>
              <a:p>
                <a:pPr eaLnBrk="1" hangingPunct="1">
                  <a:buFont typeface="Wingdings" panose="05000000000000000000" pitchFamily="2" charset="2"/>
                  <a:buChar char="Ø"/>
                </a:pPr>
                <a:r>
                  <a:rPr lang="en-US" altLang="en-US" dirty="0"/>
                  <a:t> Short ultrasound sequences for room estimation</a:t>
                </a:r>
              </a:p>
              <a:p>
                <a:pPr marL="0" indent="0" eaLnBrk="1" hangingPunct="1">
                  <a:buNone/>
                </a:pPr>
                <a:endParaRPr lang="en-US" altLang="en-US" sz="4000" dirty="0"/>
              </a:p>
              <a:p>
                <a:pPr marL="0" indent="0" eaLnBrk="1" hangingPunct="1">
                  <a:buFontTx/>
                  <a:buNone/>
                </a:pPr>
                <a:r>
                  <a:rPr lang="de-DE" altLang="en-US" sz="4800" b="1" dirty="0"/>
                  <a:t>System Description</a:t>
                </a:r>
                <a:endParaRPr lang="en-US" altLang="en-US" sz="4800" b="1" dirty="0"/>
              </a:p>
              <a:p>
                <a:pPr eaLnBrk="1" hangingPunct="1"/>
                <a:r>
                  <a:rPr lang="en-US" altLang="en-US" dirty="0"/>
                  <a:t>Active ultrasound sender</a:t>
                </a:r>
              </a:p>
              <a:p>
                <a:pPr eaLnBrk="1" hangingPunct="1"/>
                <a:r>
                  <a:rPr lang="en-US" altLang="en-US" dirty="0"/>
                  <a:t>Receivers in well-known positions</a:t>
                </a:r>
              </a:p>
              <a:p>
                <a:pPr eaLnBrk="1" hangingPunct="1"/>
                <a:r>
                  <a:rPr lang="en-US" altLang="en-US" dirty="0"/>
                  <a:t>Synchronized clocks and events</a:t>
                </a:r>
              </a:p>
              <a:p>
                <a:pPr marL="0" indent="0" eaLnBrk="1" hangingPunct="1">
                  <a:buFontTx/>
                  <a:buNone/>
                </a:pPr>
                <a:endParaRPr lang="en-US" altLang="en-US" sz="4800" b="1" dirty="0"/>
              </a:p>
              <a:p>
                <a:pPr marL="0" indent="0" eaLnBrk="1" hangingPunct="1">
                  <a:buFontTx/>
                  <a:buNone/>
                </a:pPr>
                <a:endParaRPr lang="en-US" altLang="en-US" sz="4800" b="1" dirty="0"/>
              </a:p>
              <a:p>
                <a:pPr marL="0" indent="0" eaLnBrk="1" hangingPunct="1">
                  <a:buFontTx/>
                  <a:buNone/>
                </a:pPr>
                <a:endParaRPr lang="en-US" altLang="en-US" sz="4800" b="1" dirty="0"/>
              </a:p>
              <a:p>
                <a:pPr marL="0" indent="0" eaLnBrk="1" hangingPunct="1">
                  <a:buFontTx/>
                  <a:buNone/>
                </a:pPr>
                <a:endParaRPr lang="en-US" altLang="en-US" sz="4800" b="1" dirty="0"/>
              </a:p>
              <a:p>
                <a:pPr marL="0" indent="0" eaLnBrk="1" hangingPunct="1">
                  <a:buFontTx/>
                  <a:buNone/>
                </a:pPr>
                <a:endParaRPr lang="de-DE" altLang="en-US" sz="4800" b="1" dirty="0"/>
              </a:p>
              <a:p>
                <a:pPr marL="0" indent="0" eaLnBrk="1" hangingPunct="1">
                  <a:buFontTx/>
                  <a:buNone/>
                </a:pPr>
                <a:endParaRPr lang="de-DE" altLang="en-US" sz="4800" b="1" dirty="0"/>
              </a:p>
              <a:p>
                <a:pPr marL="0" indent="0" eaLnBrk="1" hangingPunct="1">
                  <a:buFontTx/>
                  <a:buNone/>
                </a:pPr>
                <a:endParaRPr lang="de-DE" altLang="en-US" sz="4800" b="1" dirty="0"/>
              </a:p>
              <a:p>
                <a:pPr marL="0" indent="0" eaLnBrk="1" hangingPunct="1">
                  <a:buFontTx/>
                  <a:buNone/>
                </a:pPr>
                <a:endParaRPr lang="en-US" altLang="en-US" sz="4800" b="1" dirty="0"/>
              </a:p>
              <a:p>
                <a:pPr marL="284163">
                  <a:buFontTx/>
                  <a:buNone/>
                  <a:tabLst>
                    <a:tab pos="188913" algn="l"/>
                  </a:tabLst>
                  <a:defRPr/>
                </a:pPr>
                <a:endParaRPr lang="en-US" dirty="0">
                  <a:latin typeface="Arial" charset="0"/>
                </a:endParaRPr>
              </a:p>
              <a:p>
                <a:pPr marL="284163">
                  <a:buFontTx/>
                  <a:buNone/>
                  <a:tabLst>
                    <a:tab pos="188913" algn="l"/>
                  </a:tabLst>
                  <a:defRPr/>
                </a:pPr>
                <a:r>
                  <a:rPr lang="en-US" dirty="0">
                    <a:latin typeface="Arial" charset="0"/>
                  </a:rPr>
                  <a:t>Principle of localization: Time of Flight (</a:t>
                </a:r>
                <a:r>
                  <a:rPr lang="en-US" dirty="0" err="1">
                    <a:latin typeface="Arial" charset="0"/>
                  </a:rPr>
                  <a:t>ToF</a:t>
                </a:r>
                <a:r>
                  <a:rPr lang="en-US" dirty="0">
                    <a:latin typeface="Arial" charset="0"/>
                  </a:rPr>
                  <a:t>)</a:t>
                </a:r>
              </a:p>
              <a:p>
                <a:pPr marL="1027350" lvl="1" indent="-742950">
                  <a:buFont typeface="+mj-lt"/>
                  <a:buAutoNum type="arabicParenR"/>
                  <a:tabLst>
                    <a:tab pos="188913" algn="l"/>
                  </a:tabLst>
                  <a:defRPr/>
                </a:pPr>
                <a:r>
                  <a:rPr lang="en-US" dirty="0">
                    <a:latin typeface="Arial" charset="0"/>
                  </a:rPr>
                  <a:t>Distance map (whole room as grid):</a:t>
                </a:r>
                <a:endParaRPr lang="en-US" b="1" dirty="0">
                  <a:latin typeface="Arial" charset="0"/>
                </a:endParaRPr>
              </a:p>
              <a:p>
                <a:pPr marL="292100" lvl="2" indent="0">
                  <a:buNone/>
                  <a:tabLst>
                    <a:tab pos="188913" algn="l"/>
                  </a:tabLst>
                  <a:defRPr/>
                </a:pPr>
                <a14:m>
                  <m:oMathPara xmlns:m="http://schemas.openxmlformats.org/officeDocument/2006/math">
                    <m:oMathParaPr>
                      <m:jc m:val="centerGroup"/>
                    </m:oMathParaPr>
                    <m:oMath xmlns:m="http://schemas.openxmlformats.org/officeDocument/2006/math">
                      <m:sSub>
                        <m:sSubPr>
                          <m:ctrlPr>
                            <a:rPr lang="en-US" sz="4800" b="0" i="1" smtClean="0">
                              <a:latin typeface="Cambria Math" panose="02040503050406030204" pitchFamily="18" charset="0"/>
                              <a:ea typeface="Cambria Math" panose="02040503050406030204" pitchFamily="18" charset="0"/>
                            </a:rPr>
                          </m:ctrlPr>
                        </m:sSubPr>
                        <m:e>
                          <m:r>
                            <a:rPr lang="en-US" sz="4800" b="0" i="1" smtClean="0">
                              <a:latin typeface="Cambria Math" panose="02040503050406030204" pitchFamily="18" charset="0"/>
                              <a:ea typeface="Cambria Math" panose="02040503050406030204" pitchFamily="18" charset="0"/>
                            </a:rPr>
                            <m:t>𝑟</m:t>
                          </m:r>
                        </m:e>
                        <m:sub>
                          <m:r>
                            <a:rPr lang="en-US" sz="4800" b="0" i="1" smtClean="0">
                              <a:latin typeface="Cambria Math" panose="02040503050406030204" pitchFamily="18" charset="0"/>
                              <a:ea typeface="Cambria Math" panose="02040503050406030204" pitchFamily="18" charset="0"/>
                            </a:rPr>
                            <m:t>𝑟</m:t>
                          </m:r>
                          <m:r>
                            <a:rPr lang="en-US" sz="4800" b="0" i="1" smtClean="0">
                              <a:latin typeface="Cambria Math" panose="02040503050406030204" pitchFamily="18" charset="0"/>
                              <a:ea typeface="Cambria Math" panose="02040503050406030204" pitchFamily="18" charset="0"/>
                            </a:rPr>
                            <m:t>,</m:t>
                          </m:r>
                          <m:r>
                            <a:rPr lang="en-US" sz="4800" b="0" i="1" smtClean="0">
                              <a:latin typeface="Cambria Math" panose="02040503050406030204" pitchFamily="18" charset="0"/>
                              <a:ea typeface="Cambria Math" panose="02040503050406030204" pitchFamily="18" charset="0"/>
                            </a:rPr>
                            <m:t>𝑖</m:t>
                          </m:r>
                        </m:sub>
                      </m:sSub>
                      <m:r>
                        <a:rPr lang="en-US" sz="4800" b="0" i="1" smtClean="0">
                          <a:latin typeface="Cambria Math" panose="02040503050406030204" pitchFamily="18" charset="0"/>
                          <a:ea typeface="Cambria Math" panose="02040503050406030204" pitchFamily="18" charset="0"/>
                        </a:rPr>
                        <m:t>(</m:t>
                      </m:r>
                      <m:r>
                        <a:rPr lang="en-US" sz="4800" b="1" i="1" smtClean="0">
                          <a:latin typeface="Cambria Math" panose="02040503050406030204" pitchFamily="18" charset="0"/>
                          <a:ea typeface="Cambria Math" panose="02040503050406030204" pitchFamily="18" charset="0"/>
                        </a:rPr>
                        <m:t>𝒙</m:t>
                      </m:r>
                      <m:r>
                        <a:rPr lang="en-US" sz="4800" b="0" i="1" smtClean="0">
                          <a:latin typeface="Cambria Math" panose="02040503050406030204" pitchFamily="18" charset="0"/>
                          <a:ea typeface="Cambria Math" panose="02040503050406030204" pitchFamily="18" charset="0"/>
                        </a:rPr>
                        <m:t>)</m:t>
                      </m:r>
                      <m:r>
                        <a:rPr lang="de-DE" sz="4800" i="1">
                          <a:latin typeface="Cambria Math" panose="02040503050406030204" pitchFamily="18" charset="0"/>
                          <a:ea typeface="Cambria Math" panose="02040503050406030204" pitchFamily="18" charset="0"/>
                        </a:rPr>
                        <m:t>=</m:t>
                      </m:r>
                      <m:r>
                        <m:rPr>
                          <m:nor/>
                        </m:rPr>
                        <a:rPr lang="en-US" sz="4800" b="0" i="0" smtClean="0">
                          <a:latin typeface="Cambria Math" panose="02040503050406030204" pitchFamily="18" charset="0"/>
                          <a:ea typeface="Cambria Math" panose="02040503050406030204" pitchFamily="18" charset="0"/>
                        </a:rPr>
                        <m:t>dist</m:t>
                      </m:r>
                      <m:r>
                        <a:rPr lang="en-US" sz="4800" b="0" i="1" smtClean="0">
                          <a:latin typeface="Cambria Math" panose="02040503050406030204" pitchFamily="18" charset="0"/>
                          <a:ea typeface="Cambria Math" panose="02040503050406030204" pitchFamily="18" charset="0"/>
                        </a:rPr>
                        <m:t>(</m:t>
                      </m:r>
                      <m:r>
                        <a:rPr lang="en-US" sz="4800" b="1" i="1" smtClean="0">
                          <a:latin typeface="Cambria Math" panose="02040503050406030204" pitchFamily="18" charset="0"/>
                          <a:ea typeface="Cambria Math" panose="02040503050406030204" pitchFamily="18" charset="0"/>
                        </a:rPr>
                        <m:t>𝒙</m:t>
                      </m:r>
                      <m:r>
                        <a:rPr lang="en-US" sz="4800" b="0" i="1" smtClean="0">
                          <a:latin typeface="Cambria Math" panose="02040503050406030204" pitchFamily="18" charset="0"/>
                          <a:ea typeface="Cambria Math" panose="02040503050406030204" pitchFamily="18" charset="0"/>
                        </a:rPr>
                        <m:t>, </m:t>
                      </m:r>
                      <m:sSub>
                        <m:sSubPr>
                          <m:ctrlPr>
                            <a:rPr lang="en-US" sz="4800" b="1" i="1" smtClean="0">
                              <a:latin typeface="Cambria Math" panose="02040503050406030204" pitchFamily="18" charset="0"/>
                              <a:ea typeface="Cambria Math" panose="02040503050406030204" pitchFamily="18" charset="0"/>
                            </a:rPr>
                          </m:ctrlPr>
                        </m:sSubPr>
                        <m:e>
                          <m:r>
                            <a:rPr lang="en-US" sz="4800" b="1" i="1" smtClean="0">
                              <a:latin typeface="Cambria Math" panose="02040503050406030204" pitchFamily="18" charset="0"/>
                              <a:ea typeface="Cambria Math" panose="02040503050406030204" pitchFamily="18" charset="0"/>
                            </a:rPr>
                            <m:t>𝑹</m:t>
                          </m:r>
                        </m:e>
                        <m:sub>
                          <m:r>
                            <a:rPr lang="en-US" sz="4800" b="1" i="1" smtClean="0">
                              <a:latin typeface="Cambria Math" panose="02040503050406030204" pitchFamily="18" charset="0"/>
                              <a:ea typeface="Cambria Math" panose="02040503050406030204" pitchFamily="18" charset="0"/>
                            </a:rPr>
                            <m:t>𝒊</m:t>
                          </m:r>
                        </m:sub>
                      </m:sSub>
                      <m:r>
                        <a:rPr lang="en-US" sz="4800" b="0" i="1" smtClean="0">
                          <a:latin typeface="Cambria Math" panose="02040503050406030204" pitchFamily="18" charset="0"/>
                          <a:ea typeface="Cambria Math" panose="02040503050406030204" pitchFamily="18" charset="0"/>
                        </a:rPr>
                        <m:t>)</m:t>
                      </m:r>
                    </m:oMath>
                  </m:oMathPara>
                </a14:m>
                <a:endParaRPr lang="en-US" sz="4800" dirty="0">
                  <a:latin typeface="Arial" charset="0"/>
                </a:endParaRPr>
              </a:p>
              <a:p>
                <a:pPr marL="292100" lvl="2" indent="0">
                  <a:buNone/>
                  <a:tabLst>
                    <a:tab pos="188913" algn="l"/>
                  </a:tabLst>
                  <a:defRPr/>
                </a:pPr>
                <a14:m>
                  <m:oMathPara xmlns:m="http://schemas.openxmlformats.org/officeDocument/2006/math">
                    <m:oMathParaPr>
                      <m:jc m:val="centerGroup"/>
                    </m:oMathParaPr>
                    <m:oMath xmlns:m="http://schemas.openxmlformats.org/officeDocument/2006/math">
                      <m:sSub>
                        <m:sSubPr>
                          <m:ctrlPr>
                            <a:rPr lang="en-US" sz="4800" i="1">
                              <a:latin typeface="Cambria Math" panose="02040503050406030204" pitchFamily="18" charset="0"/>
                              <a:ea typeface="Cambria Math" panose="02040503050406030204" pitchFamily="18" charset="0"/>
                            </a:rPr>
                          </m:ctrlPr>
                        </m:sSubPr>
                        <m:e>
                          <m:r>
                            <a:rPr lang="en-US" sz="4800" i="1">
                              <a:latin typeface="Cambria Math" panose="02040503050406030204" pitchFamily="18" charset="0"/>
                              <a:ea typeface="Cambria Math" panose="02040503050406030204" pitchFamily="18" charset="0"/>
                            </a:rPr>
                            <m:t>𝑟</m:t>
                          </m:r>
                        </m:e>
                        <m:sub>
                          <m:r>
                            <a:rPr lang="en-US" sz="4800" b="0" i="1" smtClean="0">
                              <a:latin typeface="Cambria Math" panose="02040503050406030204" pitchFamily="18" charset="0"/>
                              <a:ea typeface="Cambria Math" panose="02040503050406030204" pitchFamily="18" charset="0"/>
                            </a:rPr>
                            <m:t>𝑠</m:t>
                          </m:r>
                        </m:sub>
                      </m:sSub>
                      <m:r>
                        <a:rPr lang="en-US" sz="4800" i="1">
                          <a:latin typeface="Cambria Math" panose="02040503050406030204" pitchFamily="18" charset="0"/>
                          <a:ea typeface="Cambria Math" panose="02040503050406030204" pitchFamily="18" charset="0"/>
                        </a:rPr>
                        <m:t>(</m:t>
                      </m:r>
                      <m:r>
                        <a:rPr lang="en-US" sz="4800" b="1" i="1">
                          <a:latin typeface="Cambria Math" panose="02040503050406030204" pitchFamily="18" charset="0"/>
                          <a:ea typeface="Cambria Math" panose="02040503050406030204" pitchFamily="18" charset="0"/>
                        </a:rPr>
                        <m:t>𝒙</m:t>
                      </m:r>
                      <m:r>
                        <a:rPr lang="en-US" sz="4800" i="1">
                          <a:latin typeface="Cambria Math" panose="02040503050406030204" pitchFamily="18" charset="0"/>
                          <a:ea typeface="Cambria Math" panose="02040503050406030204" pitchFamily="18" charset="0"/>
                        </a:rPr>
                        <m:t>)=</m:t>
                      </m:r>
                      <m:r>
                        <m:rPr>
                          <m:nor/>
                        </m:rPr>
                        <a:rPr lang="en-US" sz="4800" i="0">
                          <a:latin typeface="Cambria Math" panose="02040503050406030204" pitchFamily="18" charset="0"/>
                          <a:ea typeface="Cambria Math" panose="02040503050406030204" pitchFamily="18" charset="0"/>
                        </a:rPr>
                        <m:t>dist</m:t>
                      </m:r>
                      <m:r>
                        <a:rPr lang="en-US" sz="4800" i="1">
                          <a:latin typeface="Cambria Math" panose="02040503050406030204" pitchFamily="18" charset="0"/>
                          <a:ea typeface="Cambria Math" panose="02040503050406030204" pitchFamily="18" charset="0"/>
                        </a:rPr>
                        <m:t>(</m:t>
                      </m:r>
                      <m:r>
                        <a:rPr lang="en-US" sz="4800" b="1" i="1">
                          <a:latin typeface="Cambria Math" panose="02040503050406030204" pitchFamily="18" charset="0"/>
                          <a:ea typeface="Cambria Math" panose="02040503050406030204" pitchFamily="18" charset="0"/>
                        </a:rPr>
                        <m:t>𝒙</m:t>
                      </m:r>
                      <m:r>
                        <a:rPr lang="en-US" sz="4800" i="1">
                          <a:latin typeface="Cambria Math" panose="02040503050406030204" pitchFamily="18" charset="0"/>
                          <a:ea typeface="Cambria Math" panose="02040503050406030204" pitchFamily="18" charset="0"/>
                        </a:rPr>
                        <m:t>, </m:t>
                      </m:r>
                      <m:r>
                        <a:rPr lang="en-US" sz="4800" b="1" i="1" smtClean="0">
                          <a:latin typeface="Cambria Math" panose="02040503050406030204" pitchFamily="18" charset="0"/>
                          <a:ea typeface="Cambria Math" panose="02040503050406030204" pitchFamily="18" charset="0"/>
                        </a:rPr>
                        <m:t>𝑺</m:t>
                      </m:r>
                      <m:r>
                        <a:rPr lang="en-US" sz="4800" i="1">
                          <a:latin typeface="Cambria Math" panose="02040503050406030204" pitchFamily="18" charset="0"/>
                          <a:ea typeface="Cambria Math" panose="02040503050406030204" pitchFamily="18" charset="0"/>
                        </a:rPr>
                        <m:t>)</m:t>
                      </m:r>
                    </m:oMath>
                  </m:oMathPara>
                </a14:m>
                <a:endParaRPr lang="en-US" sz="4800" dirty="0">
                  <a:latin typeface="Arial" charset="0"/>
                </a:endParaRPr>
              </a:p>
              <a:p>
                <a:pPr marL="1035050" lvl="2" indent="-742950">
                  <a:buFont typeface="+mj-lt"/>
                  <a:buAutoNum type="arabicParenR" startAt="2"/>
                  <a:tabLst>
                    <a:tab pos="188913" algn="l"/>
                  </a:tabLst>
                  <a:defRPr/>
                </a:pPr>
                <a:r>
                  <a:rPr lang="en-US" dirty="0">
                    <a:latin typeface="Arial" charset="0"/>
                  </a:rPr>
                  <a:t>Time delay map (</a:t>
                </a:r>
                <a:r>
                  <a:rPr lang="en-US" i="1" dirty="0">
                    <a:latin typeface="Arial" charset="0"/>
                  </a:rPr>
                  <a:t>S</a:t>
                </a:r>
                <a:r>
                  <a:rPr lang="en-US" dirty="0">
                    <a:latin typeface="Arial" charset="0"/>
                  </a:rPr>
                  <a:t> </a:t>
                </a:r>
                <a:r>
                  <a:rPr lang="en-US" dirty="0">
                    <a:latin typeface="Arial" charset="0"/>
                    <a:sym typeface="Wingdings" panose="05000000000000000000" pitchFamily="2" charset="2"/>
                  </a:rPr>
                  <a:t> </a:t>
                </a:r>
                <a:r>
                  <a:rPr lang="en-US" i="1" dirty="0">
                    <a:latin typeface="Arial" charset="0"/>
                    <a:sym typeface="Wingdings" panose="05000000000000000000" pitchFamily="2" charset="2"/>
                  </a:rPr>
                  <a:t>x</a:t>
                </a:r>
                <a:r>
                  <a:rPr lang="en-US" dirty="0">
                    <a:latin typeface="Arial" charset="0"/>
                    <a:sym typeface="Wingdings" panose="05000000000000000000" pitchFamily="2" charset="2"/>
                  </a:rPr>
                  <a:t>  </a:t>
                </a:r>
                <a:r>
                  <a:rPr lang="en-US" i="1" dirty="0">
                    <a:latin typeface="Arial" charset="0"/>
                    <a:sym typeface="Wingdings" panose="05000000000000000000" pitchFamily="2" charset="2"/>
                  </a:rPr>
                  <a:t>R</a:t>
                </a:r>
                <a:r>
                  <a:rPr lang="en-US" baseline="-25000" dirty="0">
                    <a:latin typeface="Arial" charset="0"/>
                    <a:sym typeface="Wingdings" panose="05000000000000000000" pitchFamily="2" charset="2"/>
                  </a:rPr>
                  <a:t>i</a:t>
                </a:r>
                <a:r>
                  <a:rPr lang="en-US" dirty="0">
                    <a:latin typeface="Arial" charset="0"/>
                    <a:sym typeface="Wingdings" panose="05000000000000000000" pitchFamily="2" charset="2"/>
                  </a:rPr>
                  <a:t>)</a:t>
                </a:r>
                <a:r>
                  <a:rPr lang="en-US" dirty="0">
                    <a:latin typeface="Arial" charset="0"/>
                  </a:rPr>
                  <a:t>:</a:t>
                </a:r>
              </a:p>
              <a:p>
                <a:pPr marL="292100" lvl="2" indent="0">
                  <a:buNone/>
                  <a:tabLst>
                    <a:tab pos="188913" algn="l"/>
                  </a:tabLst>
                  <a:defRPr/>
                </a:pPr>
                <a14:m>
                  <m:oMathPara xmlns:m="http://schemas.openxmlformats.org/officeDocument/2006/math">
                    <m:oMathParaPr>
                      <m:jc m:val="centerGroup"/>
                    </m:oMathParaPr>
                    <m:oMath xmlns:m="http://schemas.openxmlformats.org/officeDocument/2006/math">
                      <m:sSub>
                        <m:sSubPr>
                          <m:ctrlPr>
                            <a:rPr lang="en-US" sz="4800" i="1">
                              <a:latin typeface="Cambria Math" panose="02040503050406030204" pitchFamily="18" charset="0"/>
                            </a:rPr>
                          </m:ctrlPr>
                        </m:sSubPr>
                        <m:e>
                          <m:r>
                            <a:rPr lang="en-US" sz="4800" i="1">
                              <a:latin typeface="Cambria Math" panose="02040503050406030204" pitchFamily="18" charset="0"/>
                            </a:rPr>
                            <m:t>𝑡</m:t>
                          </m:r>
                        </m:e>
                        <m:sub>
                          <m:r>
                            <a:rPr lang="en-US" sz="4800" i="1">
                              <a:latin typeface="Cambria Math" panose="02040503050406030204" pitchFamily="18" charset="0"/>
                            </a:rPr>
                            <m:t>𝑑</m:t>
                          </m:r>
                        </m:sub>
                      </m:sSub>
                      <m:d>
                        <m:dPr>
                          <m:ctrlPr>
                            <a:rPr lang="en-US" sz="4800" b="0" i="1" smtClean="0">
                              <a:latin typeface="Cambria Math" panose="02040503050406030204" pitchFamily="18" charset="0"/>
                            </a:rPr>
                          </m:ctrlPr>
                        </m:dPr>
                        <m:e>
                          <m:r>
                            <a:rPr lang="en-US" sz="4800" b="1" i="1" smtClean="0">
                              <a:latin typeface="Cambria Math" panose="02040503050406030204" pitchFamily="18" charset="0"/>
                            </a:rPr>
                            <m:t>𝒙</m:t>
                          </m:r>
                        </m:e>
                      </m:d>
                      <m:r>
                        <a:rPr lang="en-US" sz="4800" b="0" i="1" smtClean="0">
                          <a:latin typeface="Cambria Math" panose="02040503050406030204" pitchFamily="18" charset="0"/>
                        </a:rPr>
                        <m:t>=</m:t>
                      </m:r>
                      <m:d>
                        <m:dPr>
                          <m:ctrlPr>
                            <a:rPr lang="en-US" sz="4800" b="0" i="1" smtClean="0">
                              <a:latin typeface="Cambria Math" panose="02040503050406030204" pitchFamily="18" charset="0"/>
                            </a:rPr>
                          </m:ctrlPr>
                        </m:dPr>
                        <m:e>
                          <m:sSub>
                            <m:sSubPr>
                              <m:ctrlPr>
                                <a:rPr lang="en-US" sz="4800" i="1">
                                  <a:latin typeface="Cambria Math" panose="02040503050406030204" pitchFamily="18" charset="0"/>
                                  <a:ea typeface="Cambria Math" panose="02040503050406030204" pitchFamily="18" charset="0"/>
                                </a:rPr>
                              </m:ctrlPr>
                            </m:sSubPr>
                            <m:e>
                              <m:r>
                                <a:rPr lang="en-US" sz="4800" i="1">
                                  <a:latin typeface="Cambria Math" panose="02040503050406030204" pitchFamily="18" charset="0"/>
                                  <a:ea typeface="Cambria Math" panose="02040503050406030204" pitchFamily="18" charset="0"/>
                                </a:rPr>
                                <m:t>𝑟</m:t>
                              </m:r>
                            </m:e>
                            <m:sub>
                              <m:r>
                                <a:rPr lang="en-US" sz="4800" i="1">
                                  <a:latin typeface="Cambria Math" panose="02040503050406030204" pitchFamily="18" charset="0"/>
                                  <a:ea typeface="Cambria Math" panose="02040503050406030204" pitchFamily="18" charset="0"/>
                                </a:rPr>
                                <m:t>𝑟</m:t>
                              </m:r>
                              <m:r>
                                <a:rPr lang="en-US" sz="4800" i="1">
                                  <a:latin typeface="Cambria Math" panose="02040503050406030204" pitchFamily="18" charset="0"/>
                                  <a:ea typeface="Cambria Math" panose="02040503050406030204" pitchFamily="18" charset="0"/>
                                </a:rPr>
                                <m:t>,</m:t>
                              </m:r>
                              <m:r>
                                <a:rPr lang="en-US" sz="4800" i="1">
                                  <a:latin typeface="Cambria Math" panose="02040503050406030204" pitchFamily="18" charset="0"/>
                                  <a:ea typeface="Cambria Math" panose="02040503050406030204" pitchFamily="18" charset="0"/>
                                </a:rPr>
                                <m:t>𝑖</m:t>
                              </m:r>
                            </m:sub>
                          </m:sSub>
                          <m:d>
                            <m:dPr>
                              <m:ctrlPr>
                                <a:rPr lang="en-US" sz="4800" i="1">
                                  <a:latin typeface="Cambria Math" panose="02040503050406030204" pitchFamily="18" charset="0"/>
                                  <a:ea typeface="Cambria Math" panose="02040503050406030204" pitchFamily="18" charset="0"/>
                                </a:rPr>
                              </m:ctrlPr>
                            </m:dPr>
                            <m:e>
                              <m:r>
                                <a:rPr lang="en-US" sz="4800" b="1" i="1">
                                  <a:latin typeface="Cambria Math" panose="02040503050406030204" pitchFamily="18" charset="0"/>
                                  <a:ea typeface="Cambria Math" panose="02040503050406030204" pitchFamily="18" charset="0"/>
                                </a:rPr>
                                <m:t>𝒙</m:t>
                              </m:r>
                            </m:e>
                          </m:d>
                          <m:r>
                            <a:rPr lang="en-US" sz="4800" i="1">
                              <a:latin typeface="Cambria Math" panose="02040503050406030204" pitchFamily="18" charset="0"/>
                              <a:ea typeface="Cambria Math" panose="02040503050406030204" pitchFamily="18" charset="0"/>
                            </a:rPr>
                            <m:t>+</m:t>
                          </m:r>
                          <m:sSub>
                            <m:sSubPr>
                              <m:ctrlPr>
                                <a:rPr lang="en-US" sz="4800" i="1">
                                  <a:latin typeface="Cambria Math" panose="02040503050406030204" pitchFamily="18" charset="0"/>
                                  <a:ea typeface="Cambria Math" panose="02040503050406030204" pitchFamily="18" charset="0"/>
                                </a:rPr>
                              </m:ctrlPr>
                            </m:sSubPr>
                            <m:e>
                              <m:r>
                                <a:rPr lang="en-US" sz="4800" i="1">
                                  <a:latin typeface="Cambria Math" panose="02040503050406030204" pitchFamily="18" charset="0"/>
                                  <a:ea typeface="Cambria Math" panose="02040503050406030204" pitchFamily="18" charset="0"/>
                                </a:rPr>
                                <m:t>𝑟</m:t>
                              </m:r>
                            </m:e>
                            <m:sub>
                              <m:r>
                                <a:rPr lang="en-US" sz="4800" i="1">
                                  <a:latin typeface="Cambria Math" panose="02040503050406030204" pitchFamily="18" charset="0"/>
                                  <a:ea typeface="Cambria Math" panose="02040503050406030204" pitchFamily="18" charset="0"/>
                                </a:rPr>
                                <m:t>𝑠</m:t>
                              </m:r>
                            </m:sub>
                          </m:sSub>
                          <m:r>
                            <a:rPr lang="en-US" sz="4800" i="1">
                              <a:latin typeface="Cambria Math" panose="02040503050406030204" pitchFamily="18" charset="0"/>
                              <a:ea typeface="Cambria Math" panose="02040503050406030204" pitchFamily="18" charset="0"/>
                            </a:rPr>
                            <m:t>(</m:t>
                          </m:r>
                          <m:r>
                            <a:rPr lang="en-US" sz="4800" b="1" i="1">
                              <a:latin typeface="Cambria Math" panose="02040503050406030204" pitchFamily="18" charset="0"/>
                              <a:ea typeface="Cambria Math" panose="02040503050406030204" pitchFamily="18" charset="0"/>
                            </a:rPr>
                            <m:t>𝒙</m:t>
                          </m:r>
                          <m:r>
                            <a:rPr lang="en-US" sz="4800" i="1">
                              <a:latin typeface="Cambria Math" panose="02040503050406030204" pitchFamily="18" charset="0"/>
                              <a:ea typeface="Cambria Math" panose="02040503050406030204" pitchFamily="18" charset="0"/>
                            </a:rPr>
                            <m:t>)</m:t>
                          </m:r>
                        </m:e>
                      </m:d>
                      <m:r>
                        <a:rPr lang="en-US" sz="4800" b="0" i="1" smtClean="0">
                          <a:latin typeface="Cambria Math" panose="02040503050406030204" pitchFamily="18" charset="0"/>
                        </a:rPr>
                        <m:t> </m:t>
                      </m:r>
                      <m:r>
                        <a:rPr lang="en-US" sz="4800" b="0" i="1" smtClean="0">
                          <a:latin typeface="Cambria Math" panose="02040503050406030204" pitchFamily="18" charset="0"/>
                          <a:ea typeface="Cambria Math" panose="02040503050406030204" pitchFamily="18" charset="0"/>
                        </a:rPr>
                        <m:t>∙</m:t>
                      </m:r>
                      <m:f>
                        <m:fPr>
                          <m:ctrlPr>
                            <a:rPr lang="en-US" sz="4800" b="0" i="1" smtClean="0">
                              <a:latin typeface="Cambria Math" panose="02040503050406030204" pitchFamily="18" charset="0"/>
                              <a:ea typeface="Cambria Math" panose="02040503050406030204" pitchFamily="18" charset="0"/>
                            </a:rPr>
                          </m:ctrlPr>
                        </m:fPr>
                        <m:num>
                          <m:sSub>
                            <m:sSubPr>
                              <m:ctrlPr>
                                <a:rPr lang="en-US" sz="4800" i="1">
                                  <a:latin typeface="Cambria Math" panose="02040503050406030204" pitchFamily="18" charset="0"/>
                                  <a:ea typeface="Cambria Math" panose="02040503050406030204" pitchFamily="18" charset="0"/>
                                </a:rPr>
                              </m:ctrlPr>
                            </m:sSubPr>
                            <m:e>
                              <m:r>
                                <a:rPr lang="en-US" sz="4800" i="1">
                                  <a:latin typeface="Cambria Math" panose="02040503050406030204" pitchFamily="18" charset="0"/>
                                  <a:ea typeface="Cambria Math" panose="02040503050406030204" pitchFamily="18" charset="0"/>
                                </a:rPr>
                                <m:t>𝑓</m:t>
                              </m:r>
                            </m:e>
                            <m:sub>
                              <m:r>
                                <a:rPr lang="en-US" sz="4800" i="1">
                                  <a:latin typeface="Cambria Math" panose="02040503050406030204" pitchFamily="18" charset="0"/>
                                  <a:ea typeface="Cambria Math" panose="02040503050406030204" pitchFamily="18" charset="0"/>
                                </a:rPr>
                                <m:t>𝑠</m:t>
                              </m:r>
                            </m:sub>
                          </m:sSub>
                        </m:num>
                        <m:den>
                          <m:r>
                            <a:rPr lang="en-US" sz="4800" b="0" i="1" smtClean="0">
                              <a:latin typeface="Cambria Math" panose="02040503050406030204" pitchFamily="18" charset="0"/>
                              <a:ea typeface="Cambria Math" panose="02040503050406030204" pitchFamily="18" charset="0"/>
                            </a:rPr>
                            <m:t>𝑐</m:t>
                          </m:r>
                        </m:den>
                      </m:f>
                    </m:oMath>
                  </m:oMathPara>
                </a14:m>
                <a:endParaRPr lang="en-US" sz="4800" b="0" i="1" dirty="0">
                  <a:latin typeface="Cambria Math" panose="02040503050406030204" pitchFamily="18" charset="0"/>
                </a:endParaRPr>
              </a:p>
              <a:p>
                <a:pPr marL="1027113" lvl="1" indent="-742950">
                  <a:buFont typeface="+mj-lt"/>
                  <a:buAutoNum type="arabicParenR" startAt="3"/>
                  <a:tabLst>
                    <a:tab pos="188913" algn="l"/>
                  </a:tabLst>
                  <a:defRPr/>
                </a:pPr>
                <a:r>
                  <a:rPr lang="en-US" dirty="0">
                    <a:latin typeface="Arial" charset="0"/>
                  </a:rPr>
                  <a:t>Amplitude overlay map:</a:t>
                </a:r>
              </a:p>
              <a:p>
                <a:pPr marL="284163" lvl="1" indent="0">
                  <a:buNone/>
                  <a:tabLst>
                    <a:tab pos="188913" algn="l"/>
                  </a:tabLst>
                  <a:defRPr/>
                </a:pPr>
                <a14:m>
                  <m:oMathPara xmlns:m="http://schemas.openxmlformats.org/officeDocument/2006/math">
                    <m:oMathParaPr>
                      <m:jc m:val="centerGroup"/>
                    </m:oMathParaPr>
                    <m:oMath xmlns:m="http://schemas.openxmlformats.org/officeDocument/2006/math">
                      <m:r>
                        <a:rPr lang="en-US" sz="4800" i="1">
                          <a:latin typeface="Cambria Math" panose="02040503050406030204" pitchFamily="18" charset="0"/>
                        </a:rPr>
                        <m:t>𝐼</m:t>
                      </m:r>
                      <m:d>
                        <m:dPr>
                          <m:ctrlPr>
                            <a:rPr lang="en-US" sz="4800" i="1">
                              <a:latin typeface="Cambria Math" panose="02040503050406030204" pitchFamily="18" charset="0"/>
                            </a:rPr>
                          </m:ctrlPr>
                        </m:dPr>
                        <m:e>
                          <m:r>
                            <a:rPr lang="en-US" sz="4800" b="1" i="1">
                              <a:latin typeface="Cambria Math" panose="02040503050406030204" pitchFamily="18" charset="0"/>
                            </a:rPr>
                            <m:t>𝒙</m:t>
                          </m:r>
                        </m:e>
                      </m:d>
                      <m:r>
                        <a:rPr lang="en-US" sz="4800" i="1">
                          <a:latin typeface="Cambria Math" panose="02040503050406030204" pitchFamily="18" charset="0"/>
                        </a:rPr>
                        <m:t>=</m:t>
                      </m:r>
                      <m:nary>
                        <m:naryPr>
                          <m:chr m:val="∏"/>
                          <m:supHide m:val="on"/>
                          <m:ctrlPr>
                            <a:rPr lang="en-US" sz="4800" i="1" smtClean="0">
                              <a:latin typeface="Cambria Math" panose="02040503050406030204" pitchFamily="18" charset="0"/>
                            </a:rPr>
                          </m:ctrlPr>
                        </m:naryPr>
                        <m:sub>
                          <m:r>
                            <m:rPr>
                              <m:brk m:alnAt="7"/>
                            </m:rPr>
                            <a:rPr lang="en-US" sz="4800" b="0" i="1" smtClean="0">
                              <a:latin typeface="Cambria Math" panose="02040503050406030204" pitchFamily="18" charset="0"/>
                            </a:rPr>
                            <m:t>𝑖</m:t>
                          </m:r>
                        </m:sub>
                        <m:sup/>
                        <m:e>
                          <m:sSub>
                            <m:sSubPr>
                              <m:ctrlPr>
                                <a:rPr lang="en-US" sz="4800" i="1">
                                  <a:latin typeface="Cambria Math" panose="02040503050406030204" pitchFamily="18" charset="0"/>
                                </a:rPr>
                              </m:ctrlPr>
                            </m:sSubPr>
                            <m:e>
                              <m:r>
                                <a:rPr lang="en-US" sz="4800" i="1">
                                  <a:latin typeface="Cambria Math" panose="02040503050406030204" pitchFamily="18" charset="0"/>
                                </a:rPr>
                                <m:t>𝐼</m:t>
                              </m:r>
                            </m:e>
                            <m:sub>
                              <m:r>
                                <a:rPr lang="en-US" sz="4800" i="1">
                                  <a:latin typeface="Cambria Math" panose="02040503050406030204" pitchFamily="18" charset="0"/>
                                </a:rPr>
                                <m:t>𝑖</m:t>
                              </m:r>
                            </m:sub>
                          </m:sSub>
                          <m:d>
                            <m:dPr>
                              <m:ctrlPr>
                                <a:rPr lang="en-US" sz="4800" i="1">
                                  <a:latin typeface="Cambria Math" panose="02040503050406030204" pitchFamily="18" charset="0"/>
                                </a:rPr>
                              </m:ctrlPr>
                            </m:dPr>
                            <m:e>
                              <m:sSub>
                                <m:sSubPr>
                                  <m:ctrlPr>
                                    <a:rPr lang="en-US" sz="4800" i="1">
                                      <a:latin typeface="Cambria Math" panose="02040503050406030204" pitchFamily="18" charset="0"/>
                                    </a:rPr>
                                  </m:ctrlPr>
                                </m:sSubPr>
                                <m:e>
                                  <m:r>
                                    <a:rPr lang="en-US" sz="4800" i="1">
                                      <a:latin typeface="Cambria Math" panose="02040503050406030204" pitchFamily="18" charset="0"/>
                                    </a:rPr>
                                    <m:t>𝑡</m:t>
                                  </m:r>
                                </m:e>
                                <m:sub>
                                  <m:r>
                                    <a:rPr lang="en-US" sz="4800" i="1">
                                      <a:latin typeface="Cambria Math" panose="02040503050406030204" pitchFamily="18" charset="0"/>
                                    </a:rPr>
                                    <m:t>𝑑</m:t>
                                  </m:r>
                                </m:sub>
                              </m:sSub>
                              <m:d>
                                <m:dPr>
                                  <m:ctrlPr>
                                    <a:rPr lang="en-US" sz="4800" i="1">
                                      <a:latin typeface="Cambria Math" panose="02040503050406030204" pitchFamily="18" charset="0"/>
                                    </a:rPr>
                                  </m:ctrlPr>
                                </m:dPr>
                                <m:e>
                                  <m:r>
                                    <a:rPr lang="en-US" sz="4800" b="1" i="1">
                                      <a:latin typeface="Cambria Math" panose="02040503050406030204" pitchFamily="18" charset="0"/>
                                    </a:rPr>
                                    <m:t>𝒙</m:t>
                                  </m:r>
                                </m:e>
                              </m:d>
                            </m:e>
                          </m:d>
                        </m:e>
                      </m:nary>
                    </m:oMath>
                  </m:oMathPara>
                </a14:m>
                <a:endParaRPr lang="en-US" sz="4800" dirty="0">
                  <a:latin typeface="Arial" charset="0"/>
                </a:endParaRPr>
              </a:p>
              <a:p>
                <a:pPr>
                  <a:buFontTx/>
                  <a:buNone/>
                  <a:defRPr/>
                </a:pPr>
                <a:endParaRPr lang="de-DE" b="1" dirty="0">
                  <a:latin typeface="Arial" charset="0"/>
                </a:endParaRPr>
              </a:p>
              <a:p>
                <a:pPr>
                  <a:buFontTx/>
                  <a:buNone/>
                  <a:defRPr/>
                </a:pPr>
                <a:r>
                  <a:rPr lang="de-DE" sz="4800" b="1" dirty="0">
                    <a:latin typeface="Arial" charset="0"/>
                  </a:rPr>
                  <a:t>Experimental Set-Up</a:t>
                </a:r>
                <a:endParaRPr lang="en-US" sz="4800" b="1" dirty="0">
                  <a:latin typeface="Arial" charset="0"/>
                </a:endParaRPr>
              </a:p>
              <a:p>
                <a:pPr marL="742950" indent="-742950">
                  <a:defRPr/>
                </a:pPr>
                <a:r>
                  <a:rPr lang="de-DE" dirty="0">
                    <a:latin typeface="Arial" charset="0"/>
                  </a:rPr>
                  <a:t>Inital background noise profile recording in empty room</a:t>
                </a:r>
              </a:p>
              <a:p>
                <a:pPr marL="742950" indent="-742950">
                  <a:defRPr/>
                </a:pPr>
                <a:r>
                  <a:rPr lang="de-DE" dirty="0">
                    <a:latin typeface="Arial" charset="0"/>
                  </a:rPr>
                  <a:t>Person moving from desk to desk, and sits in each chair</a:t>
                </a:r>
              </a:p>
              <a:p>
                <a:pPr marL="0" lvl="1" indent="0">
                  <a:buNone/>
                  <a:tabLst>
                    <a:tab pos="188913" algn="l"/>
                  </a:tabLst>
                  <a:defRPr/>
                </a:pPr>
                <a:endParaRPr lang="en-US" sz="4800" dirty="0">
                  <a:latin typeface="Arial" charset="0"/>
                  <a:sym typeface="Wingdings" panose="05000000000000000000" pitchFamily="2" charset="2"/>
                </a:endParaRPr>
              </a:p>
            </p:txBody>
          </p:sp>
        </mc:Choice>
        <mc:Fallback>
          <p:sp>
            <p:nvSpPr>
              <p:cNvPr id="2052" name="Rectangle 559"/>
              <p:cNvSpPr>
                <a:spLocks noGrp="1" noRot="1" noChangeAspect="1" noMove="1" noResize="1" noEditPoints="1" noAdjustHandles="1" noChangeArrowheads="1" noChangeShapeType="1" noTextEdit="1"/>
              </p:cNvSpPr>
              <p:nvPr>
                <p:ph type="body" idx="4294967295"/>
              </p:nvPr>
            </p:nvSpPr>
            <p:spPr>
              <a:xfrm>
                <a:off x="1373188" y="6715125"/>
                <a:ext cx="13254037" cy="32907288"/>
              </a:xfrm>
              <a:blipFill>
                <a:blip r:embed="rId6"/>
                <a:stretch>
                  <a:fillRect l="-46"/>
                </a:stretch>
              </a:blipFill>
            </p:spPr>
            <p:txBody>
              <a:bodyPr/>
              <a:lstStyle/>
              <a:p>
                <a:r>
                  <a:rPr lang="de-DE">
                    <a:noFill/>
                  </a:rPr>
                  <a:t> </a:t>
                </a:r>
              </a:p>
            </p:txBody>
          </p:sp>
        </mc:Fallback>
      </mc:AlternateContent>
      <p:sp>
        <p:nvSpPr>
          <p:cNvPr id="3" name="Rectangle 2">
            <a:extLst>
              <a:ext uri="{FF2B5EF4-FFF2-40B4-BE49-F238E27FC236}">
                <a16:creationId xmlns:a16="http://schemas.microsoft.com/office/drawing/2014/main" id="{008F60E9-DDBF-40D6-A385-D8D7C4740BCE}"/>
              </a:ext>
            </a:extLst>
          </p:cNvPr>
          <p:cNvSpPr/>
          <p:nvPr/>
        </p:nvSpPr>
        <p:spPr bwMode="auto">
          <a:xfrm>
            <a:off x="1762127" y="14852105"/>
            <a:ext cx="12486367" cy="5508000"/>
          </a:xfrm>
          <a:prstGeom prst="rect">
            <a:avLst/>
          </a:prstGeom>
          <a:solidFill>
            <a:schemeClr val="bg1"/>
          </a:solidFill>
          <a:ln w="9525" cap="flat" cmpd="sng" algn="ctr">
            <a:noFill/>
            <a:prstDash val="solid"/>
            <a:round/>
            <a:headEnd type="none" w="med" len="med"/>
            <a:tailEnd type="none" w="med" len="med"/>
          </a:ln>
          <a:effectLst/>
        </p:spPr>
        <p:txBody>
          <a:bodyPr vert="horz" wrap="square" lIns="360000" tIns="360000" rIns="360000" bIns="360000" numCol="1" rtlCol="0" anchor="t" anchorCtr="0" compatLnSpc="1">
            <a:prstTxWarp prst="textNoShape">
              <a:avLst/>
            </a:prstTxWarp>
            <a:spAutoFit/>
          </a:bodyPr>
          <a:lstStyle/>
          <a:p>
            <a:pPr marL="1601788" marR="0" indent="-1601788" algn="l" defTabSz="4271963" rtl="0" eaLnBrk="1" fontAlgn="base" latinLnBrk="0" hangingPunct="1">
              <a:lnSpc>
                <a:spcPct val="100000"/>
              </a:lnSpc>
              <a:spcBef>
                <a:spcPct val="20000"/>
              </a:spcBef>
              <a:spcAft>
                <a:spcPct val="0"/>
              </a:spcAft>
              <a:buClrTx/>
              <a:buSzTx/>
              <a:buFontTx/>
              <a:buChar char="•"/>
              <a:tabLst/>
            </a:pPr>
            <a:endParaRPr kumimoji="0" lang="de-DE" sz="3000" b="0" i="0" u="none" strike="noStrike" cap="none" normalizeH="0" baseline="0">
              <a:ln>
                <a:noFill/>
              </a:ln>
              <a:solidFill>
                <a:schemeClr val="tx1"/>
              </a:solidFill>
              <a:effectLst/>
              <a:latin typeface="Arial" charset="0"/>
            </a:endParaRPr>
          </a:p>
        </p:txBody>
      </p:sp>
      <p:sp>
        <p:nvSpPr>
          <p:cNvPr id="2050" name="Rectangle 560"/>
          <p:cNvSpPr>
            <a:spLocks noGrp="1" noChangeArrowheads="1"/>
          </p:cNvSpPr>
          <p:nvPr>
            <p:ph type="title"/>
          </p:nvPr>
        </p:nvSpPr>
        <p:spPr/>
        <p:txBody>
          <a:bodyPr anchor="b" anchorCtr="0"/>
          <a:lstStyle/>
          <a:p>
            <a:pPr eaLnBrk="1" hangingPunct="1"/>
            <a:r>
              <a:rPr lang="en-US" altLang="en-US" b="1" dirty="0"/>
              <a:t>Indoor SONAR system for desk availability monitoring</a:t>
            </a:r>
          </a:p>
        </p:txBody>
      </p:sp>
      <p:sp>
        <p:nvSpPr>
          <p:cNvPr id="2053" name="Rectangle 420"/>
          <p:cNvSpPr>
            <a:spLocks noChangeArrowheads="1"/>
          </p:cNvSpPr>
          <p:nvPr/>
        </p:nvSpPr>
        <p:spPr bwMode="auto">
          <a:xfrm>
            <a:off x="16552863" y="27363265"/>
            <a:ext cx="889000" cy="130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0" tIns="360000" rIns="360000" bIns="360000">
            <a:spAutoFit/>
          </a:bodyPr>
          <a:lstStyle>
            <a:lvl1pPr eaLnBrk="0" hangingPunct="0">
              <a:defRPr sz="3000">
                <a:solidFill>
                  <a:schemeClr val="tx1"/>
                </a:solidFill>
                <a:latin typeface="Arial" panose="020B0604020202020204" pitchFamily="34" charset="0"/>
              </a:defRPr>
            </a:lvl1pPr>
            <a:lvl2pPr marL="742950" indent="-285750" eaLnBrk="0" hangingPunct="0">
              <a:defRPr sz="3000">
                <a:solidFill>
                  <a:schemeClr val="tx1"/>
                </a:solidFill>
                <a:latin typeface="Arial" panose="020B0604020202020204" pitchFamily="34" charset="0"/>
              </a:defRPr>
            </a:lvl2pPr>
            <a:lvl3pPr marL="1143000" indent="-228600" eaLnBrk="0" hangingPunct="0">
              <a:defRPr sz="3000">
                <a:solidFill>
                  <a:schemeClr val="tx1"/>
                </a:solidFill>
                <a:latin typeface="Arial" panose="020B0604020202020204" pitchFamily="34" charset="0"/>
              </a:defRPr>
            </a:lvl3pPr>
            <a:lvl4pPr marL="1600200" indent="-228600" eaLnBrk="0" hangingPunct="0">
              <a:defRPr sz="3000">
                <a:solidFill>
                  <a:schemeClr val="tx1"/>
                </a:solidFill>
                <a:latin typeface="Arial" panose="020B0604020202020204" pitchFamily="34" charset="0"/>
              </a:defRPr>
            </a:lvl4pPr>
            <a:lvl5pPr marL="2057400" indent="-228600" eaLnBrk="0" hangingPunct="0">
              <a:defRPr sz="3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3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3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3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3000">
                <a:solidFill>
                  <a:schemeClr val="tx1"/>
                </a:solidFill>
                <a:latin typeface="Arial" panose="020B0604020202020204" pitchFamily="34" charset="0"/>
              </a:defRPr>
            </a:lvl9pPr>
          </a:lstStyle>
          <a:p>
            <a:pPr eaLnBrk="1" hangingPunct="1"/>
            <a:endParaRPr lang="en-US" altLang="en-US" sz="3800" dirty="0"/>
          </a:p>
        </p:txBody>
      </p:sp>
      <p:sp>
        <p:nvSpPr>
          <p:cNvPr id="2" name="Rectangle 441"/>
          <p:cNvSpPr>
            <a:spLocks noChangeArrowheads="1"/>
          </p:cNvSpPr>
          <p:nvPr/>
        </p:nvSpPr>
        <p:spPr bwMode="auto">
          <a:xfrm>
            <a:off x="-365125" y="26160413"/>
            <a:ext cx="30064075"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0" tIns="360000" rIns="360000" bIns="360000" anchor="ctr">
            <a:spAutoFit/>
          </a:bodyPr>
          <a:lstStyle>
            <a:lvl1pPr eaLnBrk="0" hangingPunct="0">
              <a:defRPr sz="3000">
                <a:solidFill>
                  <a:schemeClr val="tx1"/>
                </a:solidFill>
                <a:latin typeface="Arial" panose="020B0604020202020204" pitchFamily="34" charset="0"/>
              </a:defRPr>
            </a:lvl1pPr>
            <a:lvl2pPr marL="742950" indent="-285750" eaLnBrk="0" hangingPunct="0">
              <a:defRPr sz="3000">
                <a:solidFill>
                  <a:schemeClr val="tx1"/>
                </a:solidFill>
                <a:latin typeface="Arial" panose="020B0604020202020204" pitchFamily="34" charset="0"/>
              </a:defRPr>
            </a:lvl2pPr>
            <a:lvl3pPr marL="1143000" indent="-228600" eaLnBrk="0" hangingPunct="0">
              <a:defRPr sz="3000">
                <a:solidFill>
                  <a:schemeClr val="tx1"/>
                </a:solidFill>
                <a:latin typeface="Arial" panose="020B0604020202020204" pitchFamily="34" charset="0"/>
              </a:defRPr>
            </a:lvl3pPr>
            <a:lvl4pPr marL="1600200" indent="-228600" eaLnBrk="0" hangingPunct="0">
              <a:defRPr sz="3000">
                <a:solidFill>
                  <a:schemeClr val="tx1"/>
                </a:solidFill>
                <a:latin typeface="Arial" panose="020B0604020202020204" pitchFamily="34" charset="0"/>
              </a:defRPr>
            </a:lvl4pPr>
            <a:lvl5pPr marL="2057400" indent="-228600" eaLnBrk="0" hangingPunct="0">
              <a:defRPr sz="3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3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3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3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3000">
                <a:solidFill>
                  <a:schemeClr val="tx1"/>
                </a:solidFill>
                <a:latin typeface="Arial" panose="020B0604020202020204" pitchFamily="34" charset="0"/>
              </a:defRPr>
            </a:lvl9pPr>
          </a:lstStyle>
          <a:p>
            <a:pPr eaLnBrk="1" hangingPunct="1"/>
            <a:endParaRPr lang="en-US" altLang="en-US" dirty="0"/>
          </a:p>
        </p:txBody>
      </p:sp>
      <p:sp>
        <p:nvSpPr>
          <p:cNvPr id="2055" name="Text Box 448"/>
          <p:cNvSpPr txBox="1">
            <a:spLocks noChangeArrowheads="1"/>
          </p:cNvSpPr>
          <p:nvPr/>
        </p:nvSpPr>
        <p:spPr bwMode="auto">
          <a:xfrm>
            <a:off x="1373188" y="20228387"/>
            <a:ext cx="13249273" cy="158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0" tIns="360000" rIns="360000" bIns="360000">
            <a:spAutoFit/>
          </a:bodyPr>
          <a:lstStyle>
            <a:lvl1pPr marL="533400" indent="-533400" defTabSz="1236663" eaLnBrk="0" hangingPunct="0">
              <a:defRPr sz="3000">
                <a:solidFill>
                  <a:schemeClr val="tx1"/>
                </a:solidFill>
                <a:latin typeface="Arial" panose="020B0604020202020204" pitchFamily="34" charset="0"/>
              </a:defRPr>
            </a:lvl1pPr>
            <a:lvl2pPr marL="742950" indent="-285750" defTabSz="1236663" eaLnBrk="0" hangingPunct="0">
              <a:defRPr sz="3000">
                <a:solidFill>
                  <a:schemeClr val="tx1"/>
                </a:solidFill>
                <a:latin typeface="Arial" panose="020B0604020202020204" pitchFamily="34" charset="0"/>
              </a:defRPr>
            </a:lvl2pPr>
            <a:lvl3pPr marL="1143000" indent="-228600" defTabSz="1236663" eaLnBrk="0" hangingPunct="0">
              <a:defRPr sz="3000">
                <a:solidFill>
                  <a:schemeClr val="tx1"/>
                </a:solidFill>
                <a:latin typeface="Arial" panose="020B0604020202020204" pitchFamily="34" charset="0"/>
              </a:defRPr>
            </a:lvl3pPr>
            <a:lvl4pPr marL="1600200" indent="-228600" defTabSz="1236663" eaLnBrk="0" hangingPunct="0">
              <a:defRPr sz="3000">
                <a:solidFill>
                  <a:schemeClr val="tx1"/>
                </a:solidFill>
                <a:latin typeface="Arial" panose="020B0604020202020204" pitchFamily="34" charset="0"/>
              </a:defRPr>
            </a:lvl4pPr>
            <a:lvl5pPr marL="2057400" indent="-228600" defTabSz="1236663" eaLnBrk="0" hangingPunct="0">
              <a:defRPr sz="3000">
                <a:solidFill>
                  <a:schemeClr val="tx1"/>
                </a:solidFill>
                <a:latin typeface="Arial" panose="020B0604020202020204" pitchFamily="34" charset="0"/>
              </a:defRPr>
            </a:lvl5pPr>
            <a:lvl6pPr marL="2514600" indent="-228600" defTabSz="1236663" eaLnBrk="0" fontAlgn="base" hangingPunct="0">
              <a:spcBef>
                <a:spcPct val="20000"/>
              </a:spcBef>
              <a:spcAft>
                <a:spcPct val="0"/>
              </a:spcAft>
              <a:buChar char="•"/>
              <a:defRPr sz="3000">
                <a:solidFill>
                  <a:schemeClr val="tx1"/>
                </a:solidFill>
                <a:latin typeface="Arial" panose="020B0604020202020204" pitchFamily="34" charset="0"/>
              </a:defRPr>
            </a:lvl6pPr>
            <a:lvl7pPr marL="2971800" indent="-228600" defTabSz="1236663" eaLnBrk="0" fontAlgn="base" hangingPunct="0">
              <a:spcBef>
                <a:spcPct val="20000"/>
              </a:spcBef>
              <a:spcAft>
                <a:spcPct val="0"/>
              </a:spcAft>
              <a:buChar char="•"/>
              <a:defRPr sz="3000">
                <a:solidFill>
                  <a:schemeClr val="tx1"/>
                </a:solidFill>
                <a:latin typeface="Arial" panose="020B0604020202020204" pitchFamily="34" charset="0"/>
              </a:defRPr>
            </a:lvl7pPr>
            <a:lvl8pPr marL="3429000" indent="-228600" defTabSz="1236663" eaLnBrk="0" fontAlgn="base" hangingPunct="0">
              <a:spcBef>
                <a:spcPct val="20000"/>
              </a:spcBef>
              <a:spcAft>
                <a:spcPct val="0"/>
              </a:spcAft>
              <a:buChar char="•"/>
              <a:defRPr sz="3000">
                <a:solidFill>
                  <a:schemeClr val="tx1"/>
                </a:solidFill>
                <a:latin typeface="Arial" panose="020B0604020202020204" pitchFamily="34" charset="0"/>
              </a:defRPr>
            </a:lvl8pPr>
            <a:lvl9pPr marL="3886200" indent="-228600" defTabSz="1236663" eaLnBrk="0" fontAlgn="base" hangingPunct="0">
              <a:spcBef>
                <a:spcPct val="20000"/>
              </a:spcBef>
              <a:spcAft>
                <a:spcPct val="0"/>
              </a:spcAft>
              <a:buChar char="•"/>
              <a:defRPr sz="3000">
                <a:solidFill>
                  <a:schemeClr val="tx1"/>
                </a:solidFill>
                <a:latin typeface="Arial" panose="020B0604020202020204" pitchFamily="34" charset="0"/>
              </a:defRPr>
            </a:lvl9pPr>
          </a:lstStyle>
          <a:p>
            <a:pPr marL="0" indent="0" algn="just" eaLnBrk="1" hangingPunct="1">
              <a:spcBef>
                <a:spcPts val="0"/>
              </a:spcBef>
              <a:buFontTx/>
              <a:buNone/>
            </a:pPr>
            <a:r>
              <a:rPr lang="en-US" altLang="en-US" sz="2800" b="1" dirty="0"/>
              <a:t>Fig. 1: </a:t>
            </a:r>
            <a:r>
              <a:rPr lang="en-US" altLang="en-US" sz="2800" dirty="0"/>
              <a:t>Room set-up illustrating the working principle of the system. The signal of the synchronized sender is recorded and analyzed.</a:t>
            </a:r>
          </a:p>
        </p:txBody>
      </p:sp>
      <p:sp>
        <p:nvSpPr>
          <p:cNvPr id="2056" name="Text Box 491"/>
          <p:cNvSpPr txBox="1">
            <a:spLocks noChangeArrowheads="1"/>
          </p:cNvSpPr>
          <p:nvPr/>
        </p:nvSpPr>
        <p:spPr bwMode="auto">
          <a:xfrm>
            <a:off x="5564188" y="4745431"/>
            <a:ext cx="23188612"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63600" eaLnBrk="0" hangingPunct="0">
              <a:defRPr sz="3000">
                <a:solidFill>
                  <a:schemeClr val="tx1"/>
                </a:solidFill>
                <a:latin typeface="Arial" panose="020B0604020202020204" pitchFamily="34" charset="0"/>
              </a:defRPr>
            </a:lvl1pPr>
            <a:lvl2pPr marL="742950" indent="-285750" defTabSz="863600" eaLnBrk="0" hangingPunct="0">
              <a:defRPr sz="3000">
                <a:solidFill>
                  <a:schemeClr val="tx1"/>
                </a:solidFill>
                <a:latin typeface="Arial" panose="020B0604020202020204" pitchFamily="34" charset="0"/>
              </a:defRPr>
            </a:lvl2pPr>
            <a:lvl3pPr marL="1143000" indent="-228600" defTabSz="863600" eaLnBrk="0" hangingPunct="0">
              <a:defRPr sz="3000">
                <a:solidFill>
                  <a:schemeClr val="tx1"/>
                </a:solidFill>
                <a:latin typeface="Arial" panose="020B0604020202020204" pitchFamily="34" charset="0"/>
              </a:defRPr>
            </a:lvl3pPr>
            <a:lvl4pPr marL="1600200" indent="-228600" defTabSz="863600" eaLnBrk="0" hangingPunct="0">
              <a:defRPr sz="3000">
                <a:solidFill>
                  <a:schemeClr val="tx1"/>
                </a:solidFill>
                <a:latin typeface="Arial" panose="020B0604020202020204" pitchFamily="34" charset="0"/>
              </a:defRPr>
            </a:lvl4pPr>
            <a:lvl5pPr marL="2057400" indent="-228600" defTabSz="863600" eaLnBrk="0" hangingPunct="0">
              <a:defRPr sz="3000">
                <a:solidFill>
                  <a:schemeClr val="tx1"/>
                </a:solidFill>
                <a:latin typeface="Arial" panose="020B0604020202020204" pitchFamily="34" charset="0"/>
              </a:defRPr>
            </a:lvl5pPr>
            <a:lvl6pPr marL="2514600" indent="-228600" defTabSz="863600" eaLnBrk="0" fontAlgn="base" hangingPunct="0">
              <a:spcBef>
                <a:spcPct val="20000"/>
              </a:spcBef>
              <a:spcAft>
                <a:spcPct val="0"/>
              </a:spcAft>
              <a:buChar char="•"/>
              <a:defRPr sz="3000">
                <a:solidFill>
                  <a:schemeClr val="tx1"/>
                </a:solidFill>
                <a:latin typeface="Arial" panose="020B0604020202020204" pitchFamily="34" charset="0"/>
              </a:defRPr>
            </a:lvl6pPr>
            <a:lvl7pPr marL="2971800" indent="-228600" defTabSz="863600" eaLnBrk="0" fontAlgn="base" hangingPunct="0">
              <a:spcBef>
                <a:spcPct val="20000"/>
              </a:spcBef>
              <a:spcAft>
                <a:spcPct val="0"/>
              </a:spcAft>
              <a:buChar char="•"/>
              <a:defRPr sz="3000">
                <a:solidFill>
                  <a:schemeClr val="tx1"/>
                </a:solidFill>
                <a:latin typeface="Arial" panose="020B0604020202020204" pitchFamily="34" charset="0"/>
              </a:defRPr>
            </a:lvl7pPr>
            <a:lvl8pPr marL="3429000" indent="-228600" defTabSz="863600" eaLnBrk="0" fontAlgn="base" hangingPunct="0">
              <a:spcBef>
                <a:spcPct val="20000"/>
              </a:spcBef>
              <a:spcAft>
                <a:spcPct val="0"/>
              </a:spcAft>
              <a:buChar char="•"/>
              <a:defRPr sz="3000">
                <a:solidFill>
                  <a:schemeClr val="tx1"/>
                </a:solidFill>
                <a:latin typeface="Arial" panose="020B0604020202020204" pitchFamily="34" charset="0"/>
              </a:defRPr>
            </a:lvl8pPr>
            <a:lvl9pPr marL="3886200" indent="-228600" defTabSz="863600" eaLnBrk="0" fontAlgn="base" hangingPunct="0">
              <a:spcBef>
                <a:spcPct val="20000"/>
              </a:spcBef>
              <a:spcAft>
                <a:spcPct val="0"/>
              </a:spcAft>
              <a:buChar char="•"/>
              <a:defRPr sz="3000">
                <a:solidFill>
                  <a:schemeClr val="tx1"/>
                </a:solidFill>
                <a:latin typeface="Arial" panose="020B0604020202020204" pitchFamily="34" charset="0"/>
              </a:defRPr>
            </a:lvl9pPr>
          </a:lstStyle>
          <a:p>
            <a:pPr algn="r">
              <a:spcBef>
                <a:spcPct val="0"/>
              </a:spcBef>
              <a:buFontTx/>
              <a:buNone/>
            </a:pPr>
            <a:r>
              <a:rPr lang="de-DE" altLang="en-US" sz="3200" baseline="30000" dirty="0"/>
              <a:t>1)</a:t>
            </a:r>
            <a:r>
              <a:rPr lang="de-DE" altLang="en-US" sz="3200" dirty="0"/>
              <a:t> Department of Microsystems Engineering (IMTEK), University of Freiburg, Germany</a:t>
            </a:r>
          </a:p>
          <a:p>
            <a:pPr algn="r">
              <a:spcBef>
                <a:spcPct val="0"/>
              </a:spcBef>
              <a:buNone/>
            </a:pPr>
            <a:r>
              <a:rPr lang="de-DE" altLang="en-US" sz="3200" baseline="30000" dirty="0"/>
              <a:t>2)</a:t>
            </a:r>
            <a:r>
              <a:rPr lang="de-DE" altLang="en-US" sz="3200" dirty="0"/>
              <a:t> Department of Computer Science (IIF), University of Freiburg, Germany</a:t>
            </a:r>
          </a:p>
          <a:p>
            <a:pPr algn="r">
              <a:spcBef>
                <a:spcPct val="0"/>
              </a:spcBef>
              <a:buFontTx/>
              <a:buNone/>
            </a:pPr>
            <a:r>
              <a:rPr lang="de-DE" altLang="en-US" sz="3200" baseline="30000" dirty="0"/>
              <a:t>3)</a:t>
            </a:r>
            <a:r>
              <a:rPr lang="de-DE" altLang="en-US" sz="3200" dirty="0"/>
              <a:t> Telocate GmbH, Freiburg im Breisgau, Germany</a:t>
            </a:r>
          </a:p>
        </p:txBody>
      </p:sp>
      <p:sp>
        <p:nvSpPr>
          <p:cNvPr id="2057" name="Text Box 494"/>
          <p:cNvSpPr txBox="1">
            <a:spLocks noChangeArrowheads="1"/>
          </p:cNvSpPr>
          <p:nvPr/>
        </p:nvSpPr>
        <p:spPr bwMode="auto">
          <a:xfrm>
            <a:off x="1762127" y="3557981"/>
            <a:ext cx="27311350" cy="134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0" tIns="360000" rIns="360000" bIns="360000">
            <a:spAutoFit/>
          </a:bodyPr>
          <a:lstStyle>
            <a:lvl1pPr marL="1601788" indent="-1601788" defTabSz="4271963" eaLnBrk="0" hangingPunct="0">
              <a:defRPr sz="3000">
                <a:solidFill>
                  <a:schemeClr val="tx1"/>
                </a:solidFill>
                <a:latin typeface="Arial" panose="020B0604020202020204" pitchFamily="34" charset="0"/>
              </a:defRPr>
            </a:lvl1pPr>
            <a:lvl2pPr marL="742950" indent="-285750" defTabSz="4271963" eaLnBrk="0" hangingPunct="0">
              <a:defRPr sz="3000">
                <a:solidFill>
                  <a:schemeClr val="tx1"/>
                </a:solidFill>
                <a:latin typeface="Arial" panose="020B0604020202020204" pitchFamily="34" charset="0"/>
              </a:defRPr>
            </a:lvl2pPr>
            <a:lvl3pPr marL="1143000" indent="-228600" defTabSz="4271963" eaLnBrk="0" hangingPunct="0">
              <a:defRPr sz="3000">
                <a:solidFill>
                  <a:schemeClr val="tx1"/>
                </a:solidFill>
                <a:latin typeface="Arial" panose="020B0604020202020204" pitchFamily="34" charset="0"/>
              </a:defRPr>
            </a:lvl3pPr>
            <a:lvl4pPr marL="1600200" indent="-228600" defTabSz="4271963" eaLnBrk="0" hangingPunct="0">
              <a:defRPr sz="3000">
                <a:solidFill>
                  <a:schemeClr val="tx1"/>
                </a:solidFill>
                <a:latin typeface="Arial" panose="020B0604020202020204" pitchFamily="34" charset="0"/>
              </a:defRPr>
            </a:lvl4pPr>
            <a:lvl5pPr marL="2057400" indent="-228600" defTabSz="4271963" eaLnBrk="0" hangingPunct="0">
              <a:defRPr sz="3000">
                <a:solidFill>
                  <a:schemeClr val="tx1"/>
                </a:solidFill>
                <a:latin typeface="Arial" panose="020B0604020202020204" pitchFamily="34" charset="0"/>
              </a:defRPr>
            </a:lvl5pPr>
            <a:lvl6pPr marL="2514600" indent="-228600" defTabSz="4271963" eaLnBrk="0" fontAlgn="base" hangingPunct="0">
              <a:spcBef>
                <a:spcPct val="20000"/>
              </a:spcBef>
              <a:spcAft>
                <a:spcPct val="0"/>
              </a:spcAft>
              <a:buChar char="•"/>
              <a:defRPr sz="3000">
                <a:solidFill>
                  <a:schemeClr val="tx1"/>
                </a:solidFill>
                <a:latin typeface="Arial" panose="020B0604020202020204" pitchFamily="34" charset="0"/>
              </a:defRPr>
            </a:lvl6pPr>
            <a:lvl7pPr marL="2971800" indent="-228600" defTabSz="4271963" eaLnBrk="0" fontAlgn="base" hangingPunct="0">
              <a:spcBef>
                <a:spcPct val="20000"/>
              </a:spcBef>
              <a:spcAft>
                <a:spcPct val="0"/>
              </a:spcAft>
              <a:buChar char="•"/>
              <a:defRPr sz="3000">
                <a:solidFill>
                  <a:schemeClr val="tx1"/>
                </a:solidFill>
                <a:latin typeface="Arial" panose="020B0604020202020204" pitchFamily="34" charset="0"/>
              </a:defRPr>
            </a:lvl7pPr>
            <a:lvl8pPr marL="3429000" indent="-228600" defTabSz="4271963" eaLnBrk="0" fontAlgn="base" hangingPunct="0">
              <a:spcBef>
                <a:spcPct val="20000"/>
              </a:spcBef>
              <a:spcAft>
                <a:spcPct val="0"/>
              </a:spcAft>
              <a:buChar char="•"/>
              <a:defRPr sz="3000">
                <a:solidFill>
                  <a:schemeClr val="tx1"/>
                </a:solidFill>
                <a:latin typeface="Arial" panose="020B0604020202020204" pitchFamily="34" charset="0"/>
              </a:defRPr>
            </a:lvl8pPr>
            <a:lvl9pPr marL="3886200" indent="-228600" defTabSz="4271963" eaLnBrk="0" fontAlgn="base" hangingPunct="0">
              <a:spcBef>
                <a:spcPct val="20000"/>
              </a:spcBef>
              <a:spcAft>
                <a:spcPct val="0"/>
              </a:spcAft>
              <a:buChar char="•"/>
              <a:defRPr sz="3000">
                <a:solidFill>
                  <a:schemeClr val="tx1"/>
                </a:solidFill>
                <a:latin typeface="Arial" panose="020B0604020202020204" pitchFamily="34" charset="0"/>
              </a:defRPr>
            </a:lvl9pPr>
          </a:lstStyle>
          <a:p>
            <a:pPr algn="r" eaLnBrk="1" hangingPunct="1">
              <a:buFontTx/>
              <a:buNone/>
            </a:pPr>
            <a:r>
              <a:rPr lang="de-DE" altLang="en-US" sz="4000" b="1" dirty="0"/>
              <a:t>A. Saphala</a:t>
            </a:r>
            <a:r>
              <a:rPr lang="de-DE" altLang="en-US" sz="4000" b="1" baseline="30000" dirty="0"/>
              <a:t>1)</a:t>
            </a:r>
            <a:r>
              <a:rPr lang="de-DE" altLang="en-US" sz="4000" b="1" dirty="0"/>
              <a:t>, D.J. Schott</a:t>
            </a:r>
            <a:r>
              <a:rPr lang="de-DE" altLang="en-US" sz="4000" b="1" baseline="30000" dirty="0"/>
              <a:t>1)</a:t>
            </a:r>
            <a:r>
              <a:rPr lang="de-DE" altLang="en-US" sz="4000" b="1" dirty="0"/>
              <a:t>, V.C. Rao</a:t>
            </a:r>
            <a:r>
              <a:rPr lang="de-DE" altLang="en-US" sz="4000" b="1" baseline="30000" dirty="0"/>
              <a:t>1)</a:t>
            </a:r>
            <a:r>
              <a:rPr lang="de-DE" altLang="en-US" sz="4000" b="1" dirty="0"/>
              <a:t>, F. Höflinger</a:t>
            </a:r>
            <a:r>
              <a:rPr lang="de-DE" altLang="en-US" sz="4000" b="1" baseline="30000" dirty="0"/>
              <a:t>1,3)</a:t>
            </a:r>
            <a:r>
              <a:rPr lang="de-DE" altLang="en-US" sz="4000" b="1" dirty="0"/>
              <a:t>, J. Wendeberg</a:t>
            </a:r>
            <a:r>
              <a:rPr lang="de-DE" altLang="en-US" sz="4000" b="1" baseline="30000" dirty="0"/>
              <a:t>2,3)</a:t>
            </a:r>
            <a:r>
              <a:rPr lang="de-DE" altLang="en-US" sz="4000" b="1" dirty="0"/>
              <a:t>, C. Schindelhauer</a:t>
            </a:r>
            <a:r>
              <a:rPr lang="de-DE" altLang="en-US" sz="4000" b="1" baseline="30000" dirty="0"/>
              <a:t>2)</a:t>
            </a:r>
            <a:r>
              <a:rPr lang="de-DE" altLang="en-US" sz="4000" b="1" dirty="0"/>
              <a:t> , L.M. Reindl</a:t>
            </a:r>
            <a:r>
              <a:rPr lang="de-DE" altLang="en-US" sz="4000" b="1" baseline="30000" dirty="0"/>
              <a:t>1)</a:t>
            </a:r>
            <a:endParaRPr lang="de-DE" altLang="en-US" sz="4000" b="1" dirty="0"/>
          </a:p>
        </p:txBody>
      </p:sp>
      <p:sp>
        <p:nvSpPr>
          <p:cNvPr id="2059" name="Text Box 448"/>
          <p:cNvSpPr txBox="1">
            <a:spLocks noChangeArrowheads="1"/>
          </p:cNvSpPr>
          <p:nvPr/>
        </p:nvSpPr>
        <p:spPr bwMode="auto">
          <a:xfrm>
            <a:off x="15427324" y="27717886"/>
            <a:ext cx="13279327" cy="201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0" tIns="360000" rIns="360000" bIns="360000">
            <a:spAutoFit/>
          </a:bodyPr>
          <a:lstStyle>
            <a:lvl1pPr marL="533400" indent="-533400" defTabSz="1236663" eaLnBrk="0" hangingPunct="0">
              <a:defRPr sz="3000">
                <a:solidFill>
                  <a:schemeClr val="tx1"/>
                </a:solidFill>
                <a:latin typeface="Arial" panose="020B0604020202020204" pitchFamily="34" charset="0"/>
              </a:defRPr>
            </a:lvl1pPr>
            <a:lvl2pPr marL="742950" indent="-285750" defTabSz="1236663" eaLnBrk="0" hangingPunct="0">
              <a:defRPr sz="3000">
                <a:solidFill>
                  <a:schemeClr val="tx1"/>
                </a:solidFill>
                <a:latin typeface="Arial" panose="020B0604020202020204" pitchFamily="34" charset="0"/>
              </a:defRPr>
            </a:lvl2pPr>
            <a:lvl3pPr marL="1143000" indent="-228600" defTabSz="1236663" eaLnBrk="0" hangingPunct="0">
              <a:defRPr sz="3000">
                <a:solidFill>
                  <a:schemeClr val="tx1"/>
                </a:solidFill>
                <a:latin typeface="Arial" panose="020B0604020202020204" pitchFamily="34" charset="0"/>
              </a:defRPr>
            </a:lvl3pPr>
            <a:lvl4pPr marL="1600200" indent="-228600" defTabSz="1236663" eaLnBrk="0" hangingPunct="0">
              <a:defRPr sz="3000">
                <a:solidFill>
                  <a:schemeClr val="tx1"/>
                </a:solidFill>
                <a:latin typeface="Arial" panose="020B0604020202020204" pitchFamily="34" charset="0"/>
              </a:defRPr>
            </a:lvl4pPr>
            <a:lvl5pPr marL="2057400" indent="-228600" defTabSz="1236663" eaLnBrk="0" hangingPunct="0">
              <a:defRPr sz="3000">
                <a:solidFill>
                  <a:schemeClr val="tx1"/>
                </a:solidFill>
                <a:latin typeface="Arial" panose="020B0604020202020204" pitchFamily="34" charset="0"/>
              </a:defRPr>
            </a:lvl5pPr>
            <a:lvl6pPr marL="2514600" indent="-228600" defTabSz="1236663" eaLnBrk="0" fontAlgn="base" hangingPunct="0">
              <a:spcBef>
                <a:spcPct val="20000"/>
              </a:spcBef>
              <a:spcAft>
                <a:spcPct val="0"/>
              </a:spcAft>
              <a:buChar char="•"/>
              <a:defRPr sz="3000">
                <a:solidFill>
                  <a:schemeClr val="tx1"/>
                </a:solidFill>
                <a:latin typeface="Arial" panose="020B0604020202020204" pitchFamily="34" charset="0"/>
              </a:defRPr>
            </a:lvl6pPr>
            <a:lvl7pPr marL="2971800" indent="-228600" defTabSz="1236663" eaLnBrk="0" fontAlgn="base" hangingPunct="0">
              <a:spcBef>
                <a:spcPct val="20000"/>
              </a:spcBef>
              <a:spcAft>
                <a:spcPct val="0"/>
              </a:spcAft>
              <a:buChar char="•"/>
              <a:defRPr sz="3000">
                <a:solidFill>
                  <a:schemeClr val="tx1"/>
                </a:solidFill>
                <a:latin typeface="Arial" panose="020B0604020202020204" pitchFamily="34" charset="0"/>
              </a:defRPr>
            </a:lvl7pPr>
            <a:lvl8pPr marL="3429000" indent="-228600" defTabSz="1236663" eaLnBrk="0" fontAlgn="base" hangingPunct="0">
              <a:spcBef>
                <a:spcPct val="20000"/>
              </a:spcBef>
              <a:spcAft>
                <a:spcPct val="0"/>
              </a:spcAft>
              <a:buChar char="•"/>
              <a:defRPr sz="3000">
                <a:solidFill>
                  <a:schemeClr val="tx1"/>
                </a:solidFill>
                <a:latin typeface="Arial" panose="020B0604020202020204" pitchFamily="34" charset="0"/>
              </a:defRPr>
            </a:lvl8pPr>
            <a:lvl9pPr marL="3886200" indent="-228600" defTabSz="1236663" eaLnBrk="0" fontAlgn="base" hangingPunct="0">
              <a:spcBef>
                <a:spcPct val="20000"/>
              </a:spcBef>
              <a:spcAft>
                <a:spcPct val="0"/>
              </a:spcAft>
              <a:buChar char="•"/>
              <a:defRPr sz="3000">
                <a:solidFill>
                  <a:schemeClr val="tx1"/>
                </a:solidFill>
                <a:latin typeface="Arial" panose="020B0604020202020204" pitchFamily="34" charset="0"/>
              </a:defRPr>
            </a:lvl9pPr>
          </a:lstStyle>
          <a:p>
            <a:pPr marL="0" indent="0" eaLnBrk="1" hangingPunct="1">
              <a:spcBef>
                <a:spcPts val="0"/>
              </a:spcBef>
              <a:buFontTx/>
              <a:buNone/>
            </a:pPr>
            <a:r>
              <a:rPr lang="en-US" altLang="en-US" sz="2800" b="1" dirty="0"/>
              <a:t>Fig. 6:</a:t>
            </a:r>
            <a:r>
              <a:rPr lang="en-US" altLang="en-US" sz="2800" dirty="0"/>
              <a:t> Sonogram of the experimental office with changing desk occupancy. The presence of Persons leads to reflections and shadowing that deviate from the empty room response. For the desks indicated by the letters see Fig. 2(left).</a:t>
            </a:r>
          </a:p>
        </p:txBody>
      </p:sp>
      <p:graphicFrame>
        <p:nvGraphicFramePr>
          <p:cNvPr id="2060" name="Object 24"/>
          <p:cNvGraphicFramePr>
            <a:graphicFrameLocks noChangeAspect="1"/>
          </p:cNvGraphicFramePr>
          <p:nvPr>
            <p:extLst>
              <p:ext uri="{D42A27DB-BD31-4B8C-83A1-F6EECF244321}">
                <p14:modId xmlns:p14="http://schemas.microsoft.com/office/powerpoint/2010/main" val="1120395888"/>
              </p:ext>
            </p:extLst>
          </p:nvPr>
        </p:nvGraphicFramePr>
        <p:xfrm>
          <a:off x="655638" y="29787981"/>
          <a:ext cx="14252575" cy="579438"/>
        </p:xfrm>
        <a:graphic>
          <a:graphicData uri="http://schemas.openxmlformats.org/presentationml/2006/ole">
            <mc:AlternateContent xmlns:mc="http://schemas.openxmlformats.org/markup-compatibility/2006">
              <mc:Choice xmlns:v="urn:schemas-microsoft-com:vml" Requires="v">
                <p:oleObj spid="_x0000_s2994" name="Bilddokument" r:id="rId7" imgW="3232298" imgH="1286540" progId="Imaging.Document">
                  <p:embed/>
                </p:oleObj>
              </mc:Choice>
              <mc:Fallback>
                <p:oleObj name="Bilddokument" r:id="rId7" imgW="3232298" imgH="1286540" progId="Imaging.Document">
                  <p:embed/>
                  <p:pic>
                    <p:nvPicPr>
                      <p:cNvPr id="0" name="Object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5638" y="29787981"/>
                        <a:ext cx="142525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64" name="Text Box 448"/>
          <p:cNvSpPr txBox="1">
            <a:spLocks noChangeArrowheads="1"/>
          </p:cNvSpPr>
          <p:nvPr/>
        </p:nvSpPr>
        <p:spPr bwMode="auto">
          <a:xfrm>
            <a:off x="15448516" y="16830734"/>
            <a:ext cx="13265041" cy="2450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0" tIns="360000" rIns="360000" bIns="360000">
            <a:spAutoFit/>
          </a:bodyPr>
          <a:lstStyle>
            <a:lvl1pPr marL="533400" indent="-533400" defTabSz="1236663" eaLnBrk="0" hangingPunct="0">
              <a:defRPr sz="3000">
                <a:solidFill>
                  <a:schemeClr val="tx1"/>
                </a:solidFill>
                <a:latin typeface="Arial" panose="020B0604020202020204" pitchFamily="34" charset="0"/>
              </a:defRPr>
            </a:lvl1pPr>
            <a:lvl2pPr marL="742950" indent="-285750" defTabSz="1236663" eaLnBrk="0" hangingPunct="0">
              <a:defRPr sz="3000">
                <a:solidFill>
                  <a:schemeClr val="tx1"/>
                </a:solidFill>
                <a:latin typeface="Arial" panose="020B0604020202020204" pitchFamily="34" charset="0"/>
              </a:defRPr>
            </a:lvl2pPr>
            <a:lvl3pPr marL="1143000" indent="-228600" defTabSz="1236663" eaLnBrk="0" hangingPunct="0">
              <a:defRPr sz="3000">
                <a:solidFill>
                  <a:schemeClr val="tx1"/>
                </a:solidFill>
                <a:latin typeface="Arial" panose="020B0604020202020204" pitchFamily="34" charset="0"/>
              </a:defRPr>
            </a:lvl3pPr>
            <a:lvl4pPr marL="1600200" indent="-228600" defTabSz="1236663" eaLnBrk="0" hangingPunct="0">
              <a:defRPr sz="3000">
                <a:solidFill>
                  <a:schemeClr val="tx1"/>
                </a:solidFill>
                <a:latin typeface="Arial" panose="020B0604020202020204" pitchFamily="34" charset="0"/>
              </a:defRPr>
            </a:lvl4pPr>
            <a:lvl5pPr marL="2057400" indent="-228600" defTabSz="1236663" eaLnBrk="0" hangingPunct="0">
              <a:defRPr sz="3000">
                <a:solidFill>
                  <a:schemeClr val="tx1"/>
                </a:solidFill>
                <a:latin typeface="Arial" panose="020B0604020202020204" pitchFamily="34" charset="0"/>
              </a:defRPr>
            </a:lvl5pPr>
            <a:lvl6pPr marL="2514600" indent="-228600" defTabSz="1236663" eaLnBrk="0" fontAlgn="base" hangingPunct="0">
              <a:spcBef>
                <a:spcPct val="20000"/>
              </a:spcBef>
              <a:spcAft>
                <a:spcPct val="0"/>
              </a:spcAft>
              <a:buChar char="•"/>
              <a:defRPr sz="3000">
                <a:solidFill>
                  <a:schemeClr val="tx1"/>
                </a:solidFill>
                <a:latin typeface="Arial" panose="020B0604020202020204" pitchFamily="34" charset="0"/>
              </a:defRPr>
            </a:lvl6pPr>
            <a:lvl7pPr marL="2971800" indent="-228600" defTabSz="1236663" eaLnBrk="0" fontAlgn="base" hangingPunct="0">
              <a:spcBef>
                <a:spcPct val="20000"/>
              </a:spcBef>
              <a:spcAft>
                <a:spcPct val="0"/>
              </a:spcAft>
              <a:buChar char="•"/>
              <a:defRPr sz="3000">
                <a:solidFill>
                  <a:schemeClr val="tx1"/>
                </a:solidFill>
                <a:latin typeface="Arial" panose="020B0604020202020204" pitchFamily="34" charset="0"/>
              </a:defRPr>
            </a:lvl7pPr>
            <a:lvl8pPr marL="3429000" indent="-228600" defTabSz="1236663" eaLnBrk="0" fontAlgn="base" hangingPunct="0">
              <a:spcBef>
                <a:spcPct val="20000"/>
              </a:spcBef>
              <a:spcAft>
                <a:spcPct val="0"/>
              </a:spcAft>
              <a:buChar char="•"/>
              <a:defRPr sz="3000">
                <a:solidFill>
                  <a:schemeClr val="tx1"/>
                </a:solidFill>
                <a:latin typeface="Arial" panose="020B0604020202020204" pitchFamily="34" charset="0"/>
              </a:defRPr>
            </a:lvl8pPr>
            <a:lvl9pPr marL="3886200" indent="-228600" defTabSz="1236663" eaLnBrk="0" fontAlgn="base" hangingPunct="0">
              <a:spcBef>
                <a:spcPct val="20000"/>
              </a:spcBef>
              <a:spcAft>
                <a:spcPct val="0"/>
              </a:spcAft>
              <a:buChar char="•"/>
              <a:defRPr sz="3000">
                <a:solidFill>
                  <a:schemeClr val="tx1"/>
                </a:solidFill>
                <a:latin typeface="Arial" panose="020B0604020202020204" pitchFamily="34" charset="0"/>
              </a:defRPr>
            </a:lvl9pPr>
          </a:lstStyle>
          <a:p>
            <a:pPr marL="0" indent="0" algn="just" eaLnBrk="1" hangingPunct="1">
              <a:spcBef>
                <a:spcPts val="0"/>
              </a:spcBef>
              <a:buFontTx/>
              <a:buNone/>
            </a:pPr>
            <a:r>
              <a:rPr lang="en-US" altLang="en-US" sz="2800" b="1" dirty="0"/>
              <a:t>Fig. 3</a:t>
            </a:r>
            <a:r>
              <a:rPr lang="en-US" altLang="en-US" sz="2800" dirty="0"/>
              <a:t>: Averaged room response as measured by the receiver </a:t>
            </a:r>
            <a:r>
              <a:rPr lang="en-US" altLang="en-US" sz="2800" dirty="0">
                <a:sym typeface="Wingdings" panose="05000000000000000000" pitchFamily="2" charset="2"/>
              </a:rPr>
              <a:t></a:t>
            </a:r>
            <a:r>
              <a:rPr lang="en-US" altLang="en-US" sz="2800" dirty="0"/>
              <a:t> as determined over the first 300 frames. It serves as a baseline, which is subtracted from the later recordings to remove static </a:t>
            </a:r>
            <a:r>
              <a:rPr lang="en-US" altLang="en-US" sz="2800" dirty="0" err="1"/>
              <a:t>multipaths</a:t>
            </a:r>
            <a:r>
              <a:rPr lang="en-US" altLang="en-US" sz="2800" dirty="0"/>
              <a:t>, as they occur at the round and the walls. The strong line-of-sight signal at distance 0 is deliberately not shown.</a:t>
            </a:r>
          </a:p>
        </p:txBody>
      </p:sp>
      <p:graphicFrame>
        <p:nvGraphicFramePr>
          <p:cNvPr id="2077" name="Objekt 5"/>
          <p:cNvGraphicFramePr>
            <a:graphicFrameLocks noChangeAspect="1"/>
          </p:cNvGraphicFramePr>
          <p:nvPr>
            <p:extLst>
              <p:ext uri="{D42A27DB-BD31-4B8C-83A1-F6EECF244321}">
                <p14:modId xmlns:p14="http://schemas.microsoft.com/office/powerpoint/2010/main" val="4172433993"/>
              </p:ext>
            </p:extLst>
          </p:nvPr>
        </p:nvGraphicFramePr>
        <p:xfrm>
          <a:off x="492111" y="11251705"/>
          <a:ext cx="14252575" cy="579437"/>
        </p:xfrm>
        <a:graphic>
          <a:graphicData uri="http://schemas.openxmlformats.org/presentationml/2006/ole">
            <mc:AlternateContent xmlns:mc="http://schemas.openxmlformats.org/markup-compatibility/2006">
              <mc:Choice xmlns:v="urn:schemas-microsoft-com:vml" Requires="v">
                <p:oleObj spid="_x0000_s2995" name="Bilddokument" r:id="rId9" imgW="3232298" imgH="1286540" progId="Imaging.Document">
                  <p:embed/>
                </p:oleObj>
              </mc:Choice>
              <mc:Fallback>
                <p:oleObj name="Bilddokument" r:id="rId9" imgW="3232298" imgH="1286540" progId="Imaging.Document">
                  <p:embed/>
                  <p:pic>
                    <p:nvPicPr>
                      <p:cNvPr id="0" name="Objek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2111" y="11251705"/>
                        <a:ext cx="142525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78" name="Objekt 6"/>
          <p:cNvGraphicFramePr>
            <a:graphicFrameLocks noChangeAspect="1"/>
          </p:cNvGraphicFramePr>
          <p:nvPr>
            <p:extLst>
              <p:ext uri="{D42A27DB-BD31-4B8C-83A1-F6EECF244321}">
                <p14:modId xmlns:p14="http://schemas.microsoft.com/office/powerpoint/2010/main" val="35024037"/>
              </p:ext>
            </p:extLst>
          </p:nvPr>
        </p:nvGraphicFramePr>
        <p:xfrm>
          <a:off x="14976475" y="36327257"/>
          <a:ext cx="14252575" cy="579437"/>
        </p:xfrm>
        <a:graphic>
          <a:graphicData uri="http://schemas.openxmlformats.org/presentationml/2006/ole">
            <mc:AlternateContent xmlns:mc="http://schemas.openxmlformats.org/markup-compatibility/2006">
              <mc:Choice xmlns:v="urn:schemas-microsoft-com:vml" Requires="v">
                <p:oleObj spid="_x0000_s2996" name="Bilddokument" r:id="rId10" imgW="3232298" imgH="1286540" progId="Imaging.Document">
                  <p:embed/>
                </p:oleObj>
              </mc:Choice>
              <mc:Fallback>
                <p:oleObj name="Bilddokument" r:id="rId10" imgW="3232298" imgH="1286540" progId="Imaging.Document">
                  <p:embed/>
                  <p:pic>
                    <p:nvPicPr>
                      <p:cNvPr id="0" name="Objek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976475" y="36327257"/>
                        <a:ext cx="142525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3" name="Grafik 12"/>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23875488" y="40061915"/>
            <a:ext cx="4877312" cy="2390840"/>
          </a:xfrm>
          <a:prstGeom prst="rect">
            <a:avLst/>
          </a:prstGeom>
        </p:spPr>
      </p:pic>
      <p:graphicFrame>
        <p:nvGraphicFramePr>
          <p:cNvPr id="15" name="Objekt 14"/>
          <p:cNvGraphicFramePr>
            <a:graphicFrameLocks noChangeAspect="1"/>
          </p:cNvGraphicFramePr>
          <p:nvPr>
            <p:extLst>
              <p:ext uri="{D42A27DB-BD31-4B8C-83A1-F6EECF244321}">
                <p14:modId xmlns:p14="http://schemas.microsoft.com/office/powerpoint/2010/main" val="2757680658"/>
              </p:ext>
            </p:extLst>
          </p:nvPr>
        </p:nvGraphicFramePr>
        <p:xfrm>
          <a:off x="16000434" y="40495909"/>
          <a:ext cx="5601158" cy="1421702"/>
        </p:xfrm>
        <a:graphic>
          <a:graphicData uri="http://schemas.openxmlformats.org/presentationml/2006/ole">
            <mc:AlternateContent xmlns:mc="http://schemas.openxmlformats.org/markup-compatibility/2006">
              <mc:Choice xmlns:v="urn:schemas-microsoft-com:vml" Requires="v">
                <p:oleObj spid="_x0000_s2997" name="Visio" r:id="rId12" imgW="1556788" imgH="394551" progId="Visio.Drawing.11">
                  <p:embed/>
                </p:oleObj>
              </mc:Choice>
              <mc:Fallback>
                <p:oleObj name="Visio" r:id="rId12" imgW="1556788" imgH="394551" progId="Visio.Drawing.11">
                  <p:embed/>
                  <p:pic>
                    <p:nvPicPr>
                      <p:cNvPr id="0" name=""/>
                      <p:cNvPicPr/>
                      <p:nvPr/>
                    </p:nvPicPr>
                    <p:blipFill>
                      <a:blip r:embed="rId13"/>
                      <a:stretch>
                        <a:fillRect/>
                      </a:stretch>
                    </p:blipFill>
                    <p:spPr>
                      <a:xfrm>
                        <a:off x="16000434" y="40495909"/>
                        <a:ext cx="5601158" cy="1421702"/>
                      </a:xfrm>
                      <a:prstGeom prst="rect">
                        <a:avLst/>
                      </a:prstGeom>
                    </p:spPr>
                  </p:pic>
                </p:oleObj>
              </mc:Fallback>
            </mc:AlternateContent>
          </a:graphicData>
        </a:graphic>
      </p:graphicFrame>
      <p:pic>
        <p:nvPicPr>
          <p:cNvPr id="7" name="Grafik 6"/>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1373188" y="39946247"/>
            <a:ext cx="2137569" cy="2395068"/>
          </a:xfrm>
          <a:prstGeom prst="rect">
            <a:avLst/>
          </a:prstGeom>
        </p:spPr>
      </p:pic>
      <mc:AlternateContent xmlns:mc="http://schemas.openxmlformats.org/markup-compatibility/2006" xmlns:a14="http://schemas.microsoft.com/office/drawing/2010/main">
        <mc:Choice Requires="a14">
          <p:sp>
            <p:nvSpPr>
              <p:cNvPr id="11" name="TextBox 10"/>
              <p:cNvSpPr txBox="1"/>
              <p:nvPr/>
            </p:nvSpPr>
            <p:spPr>
              <a:xfrm>
                <a:off x="10967772" y="23219960"/>
                <a:ext cx="3520836" cy="2603790"/>
              </a:xfrm>
              <a:prstGeom prst="rect">
                <a:avLst/>
              </a:prstGeom>
              <a:solidFill>
                <a:schemeClr val="bg1">
                  <a:lumMod val="75000"/>
                </a:schemeClr>
              </a:solidFill>
            </p:spPr>
            <p:txBody>
              <a:bodyPr wrap="none" rtlCol="0">
                <a:spAutoFit/>
              </a:bodyPr>
              <a:lstStyle/>
              <a:p>
                <a:pPr>
                  <a:buNone/>
                </a:pPr>
                <a14:m>
                  <m:oMath xmlns:m="http://schemas.openxmlformats.org/officeDocument/2006/math">
                    <m:r>
                      <a:rPr lang="de-DE" sz="2400" b="0" i="1" smtClean="0">
                        <a:latin typeface="Cambria Math" panose="02040503050406030204" pitchFamily="18" charset="0"/>
                        <a:ea typeface="Cambria Math" panose="02040503050406030204" pitchFamily="18" charset="0"/>
                      </a:rPr>
                      <m:t>𝑥</m:t>
                    </m:r>
                  </m:oMath>
                </a14:m>
                <a:r>
                  <a:rPr lang="en-US" sz="2400" b="0" dirty="0">
                    <a:latin typeface="Cambria Math" panose="02040503050406030204" pitchFamily="18" charset="0"/>
                    <a:ea typeface="Cambria Math" panose="02040503050406030204" pitchFamily="18" charset="0"/>
                  </a:rPr>
                  <a:t>: Point in the room</a:t>
                </a:r>
              </a:p>
              <a:p>
                <a:pPr>
                  <a:buNone/>
                </a:pPr>
                <a14:m>
                  <m:oMath xmlns:m="http://schemas.openxmlformats.org/officeDocument/2006/math">
                    <m:r>
                      <a:rPr lang="en-US" sz="2400" b="0" i="1" smtClean="0">
                        <a:latin typeface="Cambria Math" panose="02040503050406030204" pitchFamily="18" charset="0"/>
                        <a:ea typeface="Cambria Math" panose="02040503050406030204" pitchFamily="18" charset="0"/>
                      </a:rPr>
                      <m:t>𝑟</m:t>
                    </m:r>
                  </m:oMath>
                </a14:m>
                <a:r>
                  <a:rPr lang="de-DE" sz="2400" dirty="0">
                    <a:ea typeface="Cambria Math" panose="02040503050406030204" pitchFamily="18" charset="0"/>
                  </a:rPr>
                  <a:t> : Signal travel distance</a:t>
                </a:r>
              </a:p>
              <a:p>
                <a:pPr>
                  <a:buNone/>
                </a:pPr>
                <a:r>
                  <a:rPr lang="en-US" sz="2400" dirty="0">
                    <a:ea typeface="Cambria Math" panose="02040503050406030204" pitchFamily="18" charset="0"/>
                  </a:rPr>
                  <a:t>t</a:t>
                </a:r>
                <a:r>
                  <a:rPr lang="de-DE" sz="2400" dirty="0">
                    <a:ea typeface="Cambria Math" panose="02040503050406030204" pitchFamily="18" charset="0"/>
                  </a:rPr>
                  <a:t> : Signal travel time</a:t>
                </a:r>
              </a:p>
              <a:p>
                <a:pPr>
                  <a:buNone/>
                </a:pPr>
                <a14:m>
                  <m:oMath xmlns:m="http://schemas.openxmlformats.org/officeDocument/2006/math">
                    <m:r>
                      <a:rPr lang="en-US" sz="2400" i="1" smtClean="0">
                        <a:latin typeface="Cambria Math" panose="02040503050406030204" pitchFamily="18" charset="0"/>
                        <a:ea typeface="Cambria Math" panose="02040503050406030204" pitchFamily="18" charset="0"/>
                      </a:rPr>
                      <m:t>𝐼</m:t>
                    </m:r>
                  </m:oMath>
                </a14:m>
                <a:r>
                  <a:rPr lang="de-DE" sz="2400" dirty="0">
                    <a:ea typeface="Cambria Math" panose="02040503050406030204" pitchFamily="18" charset="0"/>
                  </a:rPr>
                  <a:t> : Amplitude recorded</a:t>
                </a:r>
                <a:br>
                  <a:rPr lang="de-DE" sz="2400" dirty="0">
                    <a:ea typeface="Cambria Math" panose="02040503050406030204" pitchFamily="18" charset="0"/>
                  </a:rPr>
                </a:br>
                <a14:m>
                  <m:oMath xmlns:m="http://schemas.openxmlformats.org/officeDocument/2006/math">
                    <m:r>
                      <a:rPr lang="de-DE" sz="2400" i="1">
                        <a:latin typeface="Cambria Math" panose="02040503050406030204" pitchFamily="18" charset="0"/>
                        <a:ea typeface="Cambria Math" panose="02040503050406030204" pitchFamily="18" charset="0"/>
                      </a:rPr>
                      <m:t>𝑐</m:t>
                    </m:r>
                  </m:oMath>
                </a14:m>
                <a:r>
                  <a:rPr lang="de-DE" sz="2400" dirty="0">
                    <a:ea typeface="Cambria Math" panose="02040503050406030204" pitchFamily="18" charset="0"/>
                  </a:rPr>
                  <a:t> : Speed of sound</a:t>
                </a:r>
              </a:p>
              <a:p>
                <a:pPr>
                  <a:buNone/>
                </a:pPr>
                <a14:m>
                  <m:oMath xmlns:m="http://schemas.openxmlformats.org/officeDocument/2006/math">
                    <m:sSub>
                      <m:sSubPr>
                        <m:ctrlPr>
                          <a:rPr lang="de-DE"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𝑓</m:t>
                        </m:r>
                      </m:e>
                      <m:sub>
                        <m:r>
                          <a:rPr lang="en-US" sz="2400" b="0" i="1" smtClean="0">
                            <a:latin typeface="Cambria Math" panose="02040503050406030204" pitchFamily="18" charset="0"/>
                            <a:ea typeface="Cambria Math" panose="02040503050406030204" pitchFamily="18" charset="0"/>
                          </a:rPr>
                          <m:t>𝑠</m:t>
                        </m:r>
                      </m:sub>
                    </m:sSub>
                  </m:oMath>
                </a14:m>
                <a:r>
                  <a:rPr lang="en-US" sz="2400" dirty="0">
                    <a:latin typeface="Arial" charset="0"/>
                  </a:rPr>
                  <a:t>: Sampling frequency</a:t>
                </a:r>
              </a:p>
            </p:txBody>
          </p:sp>
        </mc:Choice>
        <mc:Fallback xmlns="">
          <p:sp>
            <p:nvSpPr>
              <p:cNvPr id="11" name="TextBox 10"/>
              <p:cNvSpPr txBox="1">
                <a:spLocks noRot="1" noChangeAspect="1" noMove="1" noResize="1" noEditPoints="1" noAdjustHandles="1" noChangeArrowheads="1" noChangeShapeType="1" noTextEdit="1"/>
              </p:cNvSpPr>
              <p:nvPr/>
            </p:nvSpPr>
            <p:spPr>
              <a:xfrm>
                <a:off x="10967772" y="23219960"/>
                <a:ext cx="3520836" cy="2603790"/>
              </a:xfrm>
              <a:prstGeom prst="rect">
                <a:avLst/>
              </a:prstGeom>
              <a:blipFill>
                <a:blip r:embed="rId15"/>
                <a:stretch>
                  <a:fillRect l="-2595" t="-1874" r="-2076" b="-4684"/>
                </a:stretch>
              </a:blipFill>
            </p:spPr>
            <p:txBody>
              <a:bodyPr/>
              <a:lstStyle/>
              <a:p>
                <a:r>
                  <a:rPr lang="en-US">
                    <a:noFill/>
                  </a:rPr>
                  <a:t> </a:t>
                </a:r>
              </a:p>
            </p:txBody>
          </p:sp>
        </mc:Fallback>
      </mc:AlternateContent>
      <p:sp>
        <p:nvSpPr>
          <p:cNvPr id="100" name="Text Box 448"/>
          <p:cNvSpPr txBox="1">
            <a:spLocks noChangeArrowheads="1"/>
          </p:cNvSpPr>
          <p:nvPr/>
        </p:nvSpPr>
        <p:spPr bwMode="auto">
          <a:xfrm>
            <a:off x="1373189" y="38070055"/>
            <a:ext cx="13249273" cy="201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0" tIns="360000" rIns="360000" bIns="360000">
            <a:spAutoFit/>
          </a:bodyPr>
          <a:lstStyle>
            <a:lvl1pPr marL="533400" indent="-533400" defTabSz="1236663" eaLnBrk="0" hangingPunct="0">
              <a:defRPr sz="3000">
                <a:solidFill>
                  <a:schemeClr val="tx1"/>
                </a:solidFill>
                <a:latin typeface="Arial" panose="020B0604020202020204" pitchFamily="34" charset="0"/>
              </a:defRPr>
            </a:lvl1pPr>
            <a:lvl2pPr marL="742950" indent="-285750" defTabSz="1236663" eaLnBrk="0" hangingPunct="0">
              <a:defRPr sz="3000">
                <a:solidFill>
                  <a:schemeClr val="tx1"/>
                </a:solidFill>
                <a:latin typeface="Arial" panose="020B0604020202020204" pitchFamily="34" charset="0"/>
              </a:defRPr>
            </a:lvl2pPr>
            <a:lvl3pPr marL="1143000" indent="-228600" defTabSz="1236663" eaLnBrk="0" hangingPunct="0">
              <a:defRPr sz="3000">
                <a:solidFill>
                  <a:schemeClr val="tx1"/>
                </a:solidFill>
                <a:latin typeface="Arial" panose="020B0604020202020204" pitchFamily="34" charset="0"/>
              </a:defRPr>
            </a:lvl3pPr>
            <a:lvl4pPr marL="1600200" indent="-228600" defTabSz="1236663" eaLnBrk="0" hangingPunct="0">
              <a:defRPr sz="3000">
                <a:solidFill>
                  <a:schemeClr val="tx1"/>
                </a:solidFill>
                <a:latin typeface="Arial" panose="020B0604020202020204" pitchFamily="34" charset="0"/>
              </a:defRPr>
            </a:lvl4pPr>
            <a:lvl5pPr marL="2057400" indent="-228600" defTabSz="1236663" eaLnBrk="0" hangingPunct="0">
              <a:defRPr sz="3000">
                <a:solidFill>
                  <a:schemeClr val="tx1"/>
                </a:solidFill>
                <a:latin typeface="Arial" panose="020B0604020202020204" pitchFamily="34" charset="0"/>
              </a:defRPr>
            </a:lvl5pPr>
            <a:lvl6pPr marL="2514600" indent="-228600" defTabSz="1236663" eaLnBrk="0" fontAlgn="base" hangingPunct="0">
              <a:spcBef>
                <a:spcPct val="20000"/>
              </a:spcBef>
              <a:spcAft>
                <a:spcPct val="0"/>
              </a:spcAft>
              <a:buChar char="•"/>
              <a:defRPr sz="3000">
                <a:solidFill>
                  <a:schemeClr val="tx1"/>
                </a:solidFill>
                <a:latin typeface="Arial" panose="020B0604020202020204" pitchFamily="34" charset="0"/>
              </a:defRPr>
            </a:lvl6pPr>
            <a:lvl7pPr marL="2971800" indent="-228600" defTabSz="1236663" eaLnBrk="0" fontAlgn="base" hangingPunct="0">
              <a:spcBef>
                <a:spcPct val="20000"/>
              </a:spcBef>
              <a:spcAft>
                <a:spcPct val="0"/>
              </a:spcAft>
              <a:buChar char="•"/>
              <a:defRPr sz="3000">
                <a:solidFill>
                  <a:schemeClr val="tx1"/>
                </a:solidFill>
                <a:latin typeface="Arial" panose="020B0604020202020204" pitchFamily="34" charset="0"/>
              </a:defRPr>
            </a:lvl7pPr>
            <a:lvl8pPr marL="3429000" indent="-228600" defTabSz="1236663" eaLnBrk="0" fontAlgn="base" hangingPunct="0">
              <a:spcBef>
                <a:spcPct val="20000"/>
              </a:spcBef>
              <a:spcAft>
                <a:spcPct val="0"/>
              </a:spcAft>
              <a:buChar char="•"/>
              <a:defRPr sz="3000">
                <a:solidFill>
                  <a:schemeClr val="tx1"/>
                </a:solidFill>
                <a:latin typeface="Arial" panose="020B0604020202020204" pitchFamily="34" charset="0"/>
              </a:defRPr>
            </a:lvl8pPr>
            <a:lvl9pPr marL="3886200" indent="-228600" defTabSz="1236663" eaLnBrk="0" fontAlgn="base" hangingPunct="0">
              <a:spcBef>
                <a:spcPct val="20000"/>
              </a:spcBef>
              <a:spcAft>
                <a:spcPct val="0"/>
              </a:spcAft>
              <a:buChar char="•"/>
              <a:defRPr sz="3000">
                <a:solidFill>
                  <a:schemeClr val="tx1"/>
                </a:solidFill>
                <a:latin typeface="Arial" panose="020B0604020202020204" pitchFamily="34" charset="0"/>
              </a:defRPr>
            </a:lvl9pPr>
          </a:lstStyle>
          <a:p>
            <a:pPr marL="0" indent="0" algn="just" eaLnBrk="1" hangingPunct="1">
              <a:spcBef>
                <a:spcPts val="0"/>
              </a:spcBef>
              <a:buFontTx/>
              <a:buNone/>
            </a:pPr>
            <a:r>
              <a:rPr lang="en-US" altLang="en-US" sz="2800" b="1" dirty="0"/>
              <a:t>Fig. 2: </a:t>
            </a:r>
            <a:r>
              <a:rPr lang="en-US" altLang="en-US" sz="2800" dirty="0"/>
              <a:t>Top view schematic of the experimental office (left), and a picture of the installation (right). The letters A to D indicate desk positions, the circled numbers 1 to 4 the receivers, the circled s the sender.</a:t>
            </a:r>
          </a:p>
        </p:txBody>
      </p:sp>
      <p:grpSp>
        <p:nvGrpSpPr>
          <p:cNvPr id="98" name="Group 97">
            <a:extLst>
              <a:ext uri="{FF2B5EF4-FFF2-40B4-BE49-F238E27FC236}">
                <a16:creationId xmlns:a16="http://schemas.microsoft.com/office/drawing/2014/main" id="{C8514936-C5D6-4ACA-A81C-48331C3C26B0}"/>
              </a:ext>
            </a:extLst>
          </p:cNvPr>
          <p:cNvGrpSpPr/>
          <p:nvPr/>
        </p:nvGrpSpPr>
        <p:grpSpPr>
          <a:xfrm flipH="1">
            <a:off x="8741573" y="17993296"/>
            <a:ext cx="1341044" cy="2132359"/>
            <a:chOff x="2288988" y="844664"/>
            <a:chExt cx="2763412" cy="4394031"/>
          </a:xfrm>
          <a:noFill/>
        </p:grpSpPr>
        <p:sp>
          <p:nvSpPr>
            <p:cNvPr id="99" name="Rectangle 98">
              <a:extLst>
                <a:ext uri="{FF2B5EF4-FFF2-40B4-BE49-F238E27FC236}">
                  <a16:creationId xmlns:a16="http://schemas.microsoft.com/office/drawing/2014/main" id="{BD4FC5F2-86E3-48DA-B32C-FAFD1C6151E8}"/>
                </a:ext>
              </a:extLst>
            </p:cNvPr>
            <p:cNvSpPr/>
            <p:nvPr/>
          </p:nvSpPr>
          <p:spPr>
            <a:xfrm rot="20700000">
              <a:off x="4511352" y="1481706"/>
              <a:ext cx="315180" cy="380421"/>
            </a:xfrm>
            <a:prstGeom prst="rect">
              <a:avLst/>
            </a:prstGeom>
            <a:grpFill/>
            <a:ln w="12700">
              <a:solidFill>
                <a:srgbClr val="44AAE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06" name="Rounded Rectangle 9">
              <a:extLst>
                <a:ext uri="{FF2B5EF4-FFF2-40B4-BE49-F238E27FC236}">
                  <a16:creationId xmlns:a16="http://schemas.microsoft.com/office/drawing/2014/main" id="{E972B7D5-5BC2-44BB-8589-627071CCFDA2}"/>
                </a:ext>
              </a:extLst>
            </p:cNvPr>
            <p:cNvSpPr/>
            <p:nvPr/>
          </p:nvSpPr>
          <p:spPr>
            <a:xfrm rot="873381">
              <a:off x="4241053" y="2732476"/>
              <a:ext cx="694704" cy="1089498"/>
            </a:xfrm>
            <a:prstGeom prst="roundRect">
              <a:avLst>
                <a:gd name="adj" fmla="val 50000"/>
              </a:avLst>
            </a:prstGeom>
            <a:grpFill/>
            <a:ln w="12700">
              <a:solidFill>
                <a:srgbClr val="44AAE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07" name="Rounded Rectangle 10">
              <a:extLst>
                <a:ext uri="{FF2B5EF4-FFF2-40B4-BE49-F238E27FC236}">
                  <a16:creationId xmlns:a16="http://schemas.microsoft.com/office/drawing/2014/main" id="{8BFB8071-4051-4A13-A8E9-F4594E124E18}"/>
                </a:ext>
              </a:extLst>
            </p:cNvPr>
            <p:cNvSpPr/>
            <p:nvPr/>
          </p:nvSpPr>
          <p:spPr>
            <a:xfrm>
              <a:off x="4292556" y="844664"/>
              <a:ext cx="654315" cy="835941"/>
            </a:xfrm>
            <a:prstGeom prst="roundRect">
              <a:avLst>
                <a:gd name="adj" fmla="val 50000"/>
              </a:avLst>
            </a:prstGeom>
            <a:grpFill/>
            <a:ln w="12700">
              <a:solidFill>
                <a:srgbClr val="44AAE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08" name="Isosceles Triangle 107">
              <a:extLst>
                <a:ext uri="{FF2B5EF4-FFF2-40B4-BE49-F238E27FC236}">
                  <a16:creationId xmlns:a16="http://schemas.microsoft.com/office/drawing/2014/main" id="{D0DCF426-7331-4A0A-AAC3-CCF3B7372F3F}"/>
                </a:ext>
              </a:extLst>
            </p:cNvPr>
            <p:cNvSpPr/>
            <p:nvPr/>
          </p:nvSpPr>
          <p:spPr>
            <a:xfrm rot="230853">
              <a:off x="4180128" y="1186017"/>
              <a:ext cx="124445" cy="213782"/>
            </a:xfrm>
            <a:prstGeom prst="triangle">
              <a:avLst>
                <a:gd name="adj" fmla="val 86518"/>
              </a:avLst>
            </a:prstGeom>
            <a:grpFill/>
            <a:ln w="12700">
              <a:solidFill>
                <a:srgbClr val="44AAE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09" name="Rounded Rectangle 12">
              <a:extLst>
                <a:ext uri="{FF2B5EF4-FFF2-40B4-BE49-F238E27FC236}">
                  <a16:creationId xmlns:a16="http://schemas.microsoft.com/office/drawing/2014/main" id="{24D0690D-F15C-47AC-89B8-860AA8A42F7B}"/>
                </a:ext>
              </a:extLst>
            </p:cNvPr>
            <p:cNvSpPr/>
            <p:nvPr/>
          </p:nvSpPr>
          <p:spPr>
            <a:xfrm>
              <a:off x="4321590" y="2231552"/>
              <a:ext cx="694704" cy="1089498"/>
            </a:xfrm>
            <a:prstGeom prst="roundRect">
              <a:avLst>
                <a:gd name="adj" fmla="val 50000"/>
              </a:avLst>
            </a:prstGeom>
            <a:grpFill/>
            <a:ln w="12700">
              <a:solidFill>
                <a:srgbClr val="44AAE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10" name="Rounded Rectangle 13">
              <a:extLst>
                <a:ext uri="{FF2B5EF4-FFF2-40B4-BE49-F238E27FC236}">
                  <a16:creationId xmlns:a16="http://schemas.microsoft.com/office/drawing/2014/main" id="{1A104912-3058-423B-8877-21B9B9C73F26}"/>
                </a:ext>
              </a:extLst>
            </p:cNvPr>
            <p:cNvSpPr/>
            <p:nvPr/>
          </p:nvSpPr>
          <p:spPr>
            <a:xfrm rot="739559">
              <a:off x="4386763" y="1746828"/>
              <a:ext cx="665637" cy="1210670"/>
            </a:xfrm>
            <a:prstGeom prst="roundRect">
              <a:avLst>
                <a:gd name="adj" fmla="val 50000"/>
              </a:avLst>
            </a:prstGeom>
            <a:grpFill/>
            <a:ln w="12700">
              <a:solidFill>
                <a:srgbClr val="44AAE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11" name="Rounded Rectangle 14">
              <a:extLst>
                <a:ext uri="{FF2B5EF4-FFF2-40B4-BE49-F238E27FC236}">
                  <a16:creationId xmlns:a16="http://schemas.microsoft.com/office/drawing/2014/main" id="{8C9FD22B-0B62-4D8D-B1F4-EC1B049108C1}"/>
                </a:ext>
              </a:extLst>
            </p:cNvPr>
            <p:cNvSpPr/>
            <p:nvPr/>
          </p:nvSpPr>
          <p:spPr>
            <a:xfrm rot="4851273">
              <a:off x="3664554" y="2733386"/>
              <a:ext cx="424047" cy="1747152"/>
            </a:xfrm>
            <a:prstGeom prst="roundRect">
              <a:avLst>
                <a:gd name="adj" fmla="val 50000"/>
              </a:avLst>
            </a:prstGeom>
            <a:grpFill/>
            <a:ln w="12700">
              <a:solidFill>
                <a:srgbClr val="44AAE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12" name="Rounded Rectangle 15">
              <a:extLst>
                <a:ext uri="{FF2B5EF4-FFF2-40B4-BE49-F238E27FC236}">
                  <a16:creationId xmlns:a16="http://schemas.microsoft.com/office/drawing/2014/main" id="{F1419C25-E73F-4B51-9405-504A1DB79C53}"/>
                </a:ext>
              </a:extLst>
            </p:cNvPr>
            <p:cNvSpPr/>
            <p:nvPr/>
          </p:nvSpPr>
          <p:spPr>
            <a:xfrm rot="219280">
              <a:off x="2990640" y="3533040"/>
              <a:ext cx="300043" cy="1645124"/>
            </a:xfrm>
            <a:prstGeom prst="roundRect">
              <a:avLst>
                <a:gd name="adj" fmla="val 50000"/>
              </a:avLst>
            </a:prstGeom>
            <a:grpFill/>
            <a:ln w="12700">
              <a:solidFill>
                <a:srgbClr val="44AAE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13" name="Isosceles Triangle 112">
              <a:extLst>
                <a:ext uri="{FF2B5EF4-FFF2-40B4-BE49-F238E27FC236}">
                  <a16:creationId xmlns:a16="http://schemas.microsoft.com/office/drawing/2014/main" id="{6886227E-976D-4A13-8746-F09CD86C7F23}"/>
                </a:ext>
              </a:extLst>
            </p:cNvPr>
            <p:cNvSpPr/>
            <p:nvPr/>
          </p:nvSpPr>
          <p:spPr>
            <a:xfrm>
              <a:off x="2288988" y="4856236"/>
              <a:ext cx="978165" cy="382459"/>
            </a:xfrm>
            <a:prstGeom prst="triangle">
              <a:avLst>
                <a:gd name="adj" fmla="val 86518"/>
              </a:avLst>
            </a:prstGeom>
            <a:grpFill/>
            <a:ln w="12700">
              <a:solidFill>
                <a:srgbClr val="44AAE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14" name="Rounded Rectangle 17">
              <a:extLst>
                <a:ext uri="{FF2B5EF4-FFF2-40B4-BE49-F238E27FC236}">
                  <a16:creationId xmlns:a16="http://schemas.microsoft.com/office/drawing/2014/main" id="{BD36BC3C-6D57-4101-BB01-76586CF3794F}"/>
                </a:ext>
              </a:extLst>
            </p:cNvPr>
            <p:cNvSpPr/>
            <p:nvPr/>
          </p:nvSpPr>
          <p:spPr>
            <a:xfrm rot="841630">
              <a:off x="4522624" y="1843524"/>
              <a:ext cx="321438" cy="1157428"/>
            </a:xfrm>
            <a:prstGeom prst="roundRect">
              <a:avLst>
                <a:gd name="adj" fmla="val 50000"/>
              </a:avLst>
            </a:prstGeom>
            <a:grpFill/>
            <a:ln w="12700">
              <a:solidFill>
                <a:srgbClr val="44AAE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15" name="Rounded Rectangle 18">
              <a:extLst>
                <a:ext uri="{FF2B5EF4-FFF2-40B4-BE49-F238E27FC236}">
                  <a16:creationId xmlns:a16="http://schemas.microsoft.com/office/drawing/2014/main" id="{E8FBDCE0-7C55-4BD5-AFA8-8651E290DB71}"/>
                </a:ext>
              </a:extLst>
            </p:cNvPr>
            <p:cNvSpPr/>
            <p:nvPr/>
          </p:nvSpPr>
          <p:spPr>
            <a:xfrm rot="16520229">
              <a:off x="4043490" y="2286884"/>
              <a:ext cx="234737" cy="1098195"/>
            </a:xfrm>
            <a:prstGeom prst="roundRect">
              <a:avLst>
                <a:gd name="adj" fmla="val 50000"/>
              </a:avLst>
            </a:prstGeom>
            <a:grpFill/>
            <a:ln w="12700">
              <a:solidFill>
                <a:srgbClr val="44AAE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16" name="Isosceles Triangle 115">
              <a:extLst>
                <a:ext uri="{FF2B5EF4-FFF2-40B4-BE49-F238E27FC236}">
                  <a16:creationId xmlns:a16="http://schemas.microsoft.com/office/drawing/2014/main" id="{CB3CA865-80D7-408E-B22D-5A4C71EAFECB}"/>
                </a:ext>
              </a:extLst>
            </p:cNvPr>
            <p:cNvSpPr/>
            <p:nvPr/>
          </p:nvSpPr>
          <p:spPr>
            <a:xfrm>
              <a:off x="3129638" y="2665196"/>
              <a:ext cx="602404" cy="242024"/>
            </a:xfrm>
            <a:prstGeom prst="triangle">
              <a:avLst>
                <a:gd name="adj" fmla="val 86518"/>
              </a:avLst>
            </a:prstGeom>
            <a:grpFill/>
            <a:ln w="12700">
              <a:solidFill>
                <a:srgbClr val="44AAE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nvGrpSpPr>
          <p:cNvPr id="117" name="Group 116">
            <a:extLst>
              <a:ext uri="{FF2B5EF4-FFF2-40B4-BE49-F238E27FC236}">
                <a16:creationId xmlns:a16="http://schemas.microsoft.com/office/drawing/2014/main" id="{6D55BDCC-F89B-447E-A92D-D56DE167A843}"/>
              </a:ext>
            </a:extLst>
          </p:cNvPr>
          <p:cNvGrpSpPr/>
          <p:nvPr/>
        </p:nvGrpSpPr>
        <p:grpSpPr>
          <a:xfrm>
            <a:off x="5667311" y="18018397"/>
            <a:ext cx="1341044" cy="2132359"/>
            <a:chOff x="2288988" y="844664"/>
            <a:chExt cx="2763412" cy="4394031"/>
          </a:xfrm>
          <a:solidFill>
            <a:srgbClr val="44AAE0"/>
          </a:solidFill>
        </p:grpSpPr>
        <p:sp>
          <p:nvSpPr>
            <p:cNvPr id="118" name="Rectangle 117">
              <a:extLst>
                <a:ext uri="{FF2B5EF4-FFF2-40B4-BE49-F238E27FC236}">
                  <a16:creationId xmlns:a16="http://schemas.microsoft.com/office/drawing/2014/main" id="{7C3FCD8A-F413-42DD-A633-4F99BAB54EB0}"/>
                </a:ext>
              </a:extLst>
            </p:cNvPr>
            <p:cNvSpPr/>
            <p:nvPr/>
          </p:nvSpPr>
          <p:spPr>
            <a:xfrm rot="20700000">
              <a:off x="4511352" y="1481706"/>
              <a:ext cx="315180" cy="380421"/>
            </a:xfrm>
            <a:prstGeom prst="rect">
              <a:avLst/>
            </a:prstGeom>
            <a:grpFill/>
            <a:ln w="12700">
              <a:solidFill>
                <a:srgbClr val="44AAE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19" name="Rounded Rectangle 22">
              <a:extLst>
                <a:ext uri="{FF2B5EF4-FFF2-40B4-BE49-F238E27FC236}">
                  <a16:creationId xmlns:a16="http://schemas.microsoft.com/office/drawing/2014/main" id="{E05D3D9B-97D2-41B4-8764-5440201246B9}"/>
                </a:ext>
              </a:extLst>
            </p:cNvPr>
            <p:cNvSpPr/>
            <p:nvPr/>
          </p:nvSpPr>
          <p:spPr>
            <a:xfrm rot="873381">
              <a:off x="4241053" y="2732476"/>
              <a:ext cx="694704" cy="1089498"/>
            </a:xfrm>
            <a:prstGeom prst="roundRect">
              <a:avLst>
                <a:gd name="adj" fmla="val 50000"/>
              </a:avLst>
            </a:prstGeom>
            <a:grpFill/>
            <a:ln w="12700">
              <a:solidFill>
                <a:srgbClr val="44AAE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20" name="Rounded Rectangle 23">
              <a:extLst>
                <a:ext uri="{FF2B5EF4-FFF2-40B4-BE49-F238E27FC236}">
                  <a16:creationId xmlns:a16="http://schemas.microsoft.com/office/drawing/2014/main" id="{82AC0F78-2546-4AD4-B319-A9EEC27C40A8}"/>
                </a:ext>
              </a:extLst>
            </p:cNvPr>
            <p:cNvSpPr/>
            <p:nvPr/>
          </p:nvSpPr>
          <p:spPr>
            <a:xfrm>
              <a:off x="4292556" y="844664"/>
              <a:ext cx="654315" cy="835941"/>
            </a:xfrm>
            <a:prstGeom prst="roundRect">
              <a:avLst>
                <a:gd name="adj" fmla="val 50000"/>
              </a:avLst>
            </a:prstGeom>
            <a:grpFill/>
            <a:ln w="12700">
              <a:solidFill>
                <a:srgbClr val="44AAE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21" name="Isosceles Triangle 120">
              <a:extLst>
                <a:ext uri="{FF2B5EF4-FFF2-40B4-BE49-F238E27FC236}">
                  <a16:creationId xmlns:a16="http://schemas.microsoft.com/office/drawing/2014/main" id="{632960E0-C17B-4949-8383-538148204065}"/>
                </a:ext>
              </a:extLst>
            </p:cNvPr>
            <p:cNvSpPr/>
            <p:nvPr/>
          </p:nvSpPr>
          <p:spPr>
            <a:xfrm rot="230853">
              <a:off x="4180128" y="1186017"/>
              <a:ext cx="124445" cy="213782"/>
            </a:xfrm>
            <a:prstGeom prst="triangle">
              <a:avLst>
                <a:gd name="adj" fmla="val 86518"/>
              </a:avLst>
            </a:prstGeom>
            <a:grpFill/>
            <a:ln w="12700">
              <a:solidFill>
                <a:srgbClr val="44AAE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22" name="Rounded Rectangle 25">
              <a:extLst>
                <a:ext uri="{FF2B5EF4-FFF2-40B4-BE49-F238E27FC236}">
                  <a16:creationId xmlns:a16="http://schemas.microsoft.com/office/drawing/2014/main" id="{B691E455-256D-49D2-9687-626D539CFBFB}"/>
                </a:ext>
              </a:extLst>
            </p:cNvPr>
            <p:cNvSpPr/>
            <p:nvPr/>
          </p:nvSpPr>
          <p:spPr>
            <a:xfrm>
              <a:off x="4321590" y="2231552"/>
              <a:ext cx="694704" cy="1089498"/>
            </a:xfrm>
            <a:prstGeom prst="roundRect">
              <a:avLst>
                <a:gd name="adj" fmla="val 50000"/>
              </a:avLst>
            </a:prstGeom>
            <a:grpFill/>
            <a:ln w="12700">
              <a:solidFill>
                <a:srgbClr val="44AAE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23" name="Rounded Rectangle 26">
              <a:extLst>
                <a:ext uri="{FF2B5EF4-FFF2-40B4-BE49-F238E27FC236}">
                  <a16:creationId xmlns:a16="http://schemas.microsoft.com/office/drawing/2014/main" id="{534D0F99-A456-44CF-9A04-15C91D920496}"/>
                </a:ext>
              </a:extLst>
            </p:cNvPr>
            <p:cNvSpPr/>
            <p:nvPr/>
          </p:nvSpPr>
          <p:spPr>
            <a:xfrm rot="739559">
              <a:off x="4386763" y="1746828"/>
              <a:ext cx="665637" cy="1210670"/>
            </a:xfrm>
            <a:prstGeom prst="roundRect">
              <a:avLst>
                <a:gd name="adj" fmla="val 50000"/>
              </a:avLst>
            </a:prstGeom>
            <a:grpFill/>
            <a:ln w="12700">
              <a:solidFill>
                <a:srgbClr val="44AAE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24" name="Rounded Rectangle 27">
              <a:extLst>
                <a:ext uri="{FF2B5EF4-FFF2-40B4-BE49-F238E27FC236}">
                  <a16:creationId xmlns:a16="http://schemas.microsoft.com/office/drawing/2014/main" id="{D607212C-655B-43E5-823D-3AC871205E5A}"/>
                </a:ext>
              </a:extLst>
            </p:cNvPr>
            <p:cNvSpPr/>
            <p:nvPr/>
          </p:nvSpPr>
          <p:spPr>
            <a:xfrm rot="4851273">
              <a:off x="3664554" y="2733386"/>
              <a:ext cx="424047" cy="1747152"/>
            </a:xfrm>
            <a:prstGeom prst="roundRect">
              <a:avLst>
                <a:gd name="adj" fmla="val 50000"/>
              </a:avLst>
            </a:prstGeom>
            <a:grpFill/>
            <a:ln w="12700">
              <a:solidFill>
                <a:srgbClr val="44AAE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25" name="Rounded Rectangle 28">
              <a:extLst>
                <a:ext uri="{FF2B5EF4-FFF2-40B4-BE49-F238E27FC236}">
                  <a16:creationId xmlns:a16="http://schemas.microsoft.com/office/drawing/2014/main" id="{7ACC3B23-3803-446B-985A-6679C2381709}"/>
                </a:ext>
              </a:extLst>
            </p:cNvPr>
            <p:cNvSpPr/>
            <p:nvPr/>
          </p:nvSpPr>
          <p:spPr>
            <a:xfrm rot="219280">
              <a:off x="2990640" y="3533040"/>
              <a:ext cx="300043" cy="1645124"/>
            </a:xfrm>
            <a:prstGeom prst="roundRect">
              <a:avLst>
                <a:gd name="adj" fmla="val 50000"/>
              </a:avLst>
            </a:prstGeom>
            <a:grpFill/>
            <a:ln w="12700">
              <a:solidFill>
                <a:srgbClr val="44AAE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26" name="Isosceles Triangle 125">
              <a:extLst>
                <a:ext uri="{FF2B5EF4-FFF2-40B4-BE49-F238E27FC236}">
                  <a16:creationId xmlns:a16="http://schemas.microsoft.com/office/drawing/2014/main" id="{EDC031F1-07E1-48FC-AB64-3096328230F1}"/>
                </a:ext>
              </a:extLst>
            </p:cNvPr>
            <p:cNvSpPr/>
            <p:nvPr/>
          </p:nvSpPr>
          <p:spPr>
            <a:xfrm>
              <a:off x="2288988" y="4856236"/>
              <a:ext cx="978165" cy="382459"/>
            </a:xfrm>
            <a:prstGeom prst="triangle">
              <a:avLst>
                <a:gd name="adj" fmla="val 86518"/>
              </a:avLst>
            </a:prstGeom>
            <a:grpFill/>
            <a:ln w="12700">
              <a:solidFill>
                <a:srgbClr val="44AAE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27" name="Rounded Rectangle 30">
              <a:extLst>
                <a:ext uri="{FF2B5EF4-FFF2-40B4-BE49-F238E27FC236}">
                  <a16:creationId xmlns:a16="http://schemas.microsoft.com/office/drawing/2014/main" id="{AB39473B-3EEA-4BAA-BF1B-4C0FF3EDD2F0}"/>
                </a:ext>
              </a:extLst>
            </p:cNvPr>
            <p:cNvSpPr/>
            <p:nvPr/>
          </p:nvSpPr>
          <p:spPr>
            <a:xfrm rot="841630">
              <a:off x="4522624" y="1843524"/>
              <a:ext cx="321438" cy="1157428"/>
            </a:xfrm>
            <a:prstGeom prst="roundRect">
              <a:avLst>
                <a:gd name="adj" fmla="val 50000"/>
              </a:avLst>
            </a:prstGeom>
            <a:grpFill/>
            <a:ln w="12700">
              <a:solidFill>
                <a:srgbClr val="44AAE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28" name="Rounded Rectangle 31">
              <a:extLst>
                <a:ext uri="{FF2B5EF4-FFF2-40B4-BE49-F238E27FC236}">
                  <a16:creationId xmlns:a16="http://schemas.microsoft.com/office/drawing/2014/main" id="{5C082A68-CC3E-4583-9FE9-A1C3BBDAF943}"/>
                </a:ext>
              </a:extLst>
            </p:cNvPr>
            <p:cNvSpPr/>
            <p:nvPr/>
          </p:nvSpPr>
          <p:spPr>
            <a:xfrm rot="16520229">
              <a:off x="4043490" y="2286884"/>
              <a:ext cx="234737" cy="1098195"/>
            </a:xfrm>
            <a:prstGeom prst="roundRect">
              <a:avLst>
                <a:gd name="adj" fmla="val 50000"/>
              </a:avLst>
            </a:prstGeom>
            <a:grpFill/>
            <a:ln w="12700">
              <a:solidFill>
                <a:srgbClr val="44AAE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29" name="Isosceles Triangle 128">
              <a:extLst>
                <a:ext uri="{FF2B5EF4-FFF2-40B4-BE49-F238E27FC236}">
                  <a16:creationId xmlns:a16="http://schemas.microsoft.com/office/drawing/2014/main" id="{CD69B237-EC77-4E5F-9F86-B9732F06C069}"/>
                </a:ext>
              </a:extLst>
            </p:cNvPr>
            <p:cNvSpPr/>
            <p:nvPr/>
          </p:nvSpPr>
          <p:spPr>
            <a:xfrm>
              <a:off x="3129638" y="2665196"/>
              <a:ext cx="602404" cy="242024"/>
            </a:xfrm>
            <a:prstGeom prst="triangle">
              <a:avLst>
                <a:gd name="adj" fmla="val 86518"/>
              </a:avLst>
            </a:prstGeom>
            <a:grpFill/>
            <a:ln w="12700">
              <a:solidFill>
                <a:srgbClr val="44AAE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nvGrpSpPr>
          <p:cNvPr id="130" name="Group 129">
            <a:extLst>
              <a:ext uri="{FF2B5EF4-FFF2-40B4-BE49-F238E27FC236}">
                <a16:creationId xmlns:a16="http://schemas.microsoft.com/office/drawing/2014/main" id="{BE403DE8-7A56-49A6-AF4D-A5240349C602}"/>
              </a:ext>
            </a:extLst>
          </p:cNvPr>
          <p:cNvGrpSpPr/>
          <p:nvPr/>
        </p:nvGrpSpPr>
        <p:grpSpPr>
          <a:xfrm flipH="1">
            <a:off x="6150433" y="18278155"/>
            <a:ext cx="1093526" cy="1869048"/>
            <a:chOff x="4380753" y="2428458"/>
            <a:chExt cx="1093526" cy="1869048"/>
          </a:xfrm>
          <a:solidFill>
            <a:schemeClr val="bg1">
              <a:lumMod val="65000"/>
            </a:schemeClr>
          </a:solidFill>
        </p:grpSpPr>
        <p:sp>
          <p:nvSpPr>
            <p:cNvPr id="131" name="Rounded Rectangle 34">
              <a:extLst>
                <a:ext uri="{FF2B5EF4-FFF2-40B4-BE49-F238E27FC236}">
                  <a16:creationId xmlns:a16="http://schemas.microsoft.com/office/drawing/2014/main" id="{6D1AF378-E9A3-4135-8B66-0384E7C807AD}"/>
                </a:ext>
              </a:extLst>
            </p:cNvPr>
            <p:cNvSpPr/>
            <p:nvPr/>
          </p:nvSpPr>
          <p:spPr>
            <a:xfrm>
              <a:off x="4619577" y="3585646"/>
              <a:ext cx="710589" cy="126488"/>
            </a:xfrm>
            <a:prstGeom prst="roundRect">
              <a:avLst/>
            </a:pr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nvGrpSpPr>
            <p:cNvPr id="132" name="Group 131">
              <a:extLst>
                <a:ext uri="{FF2B5EF4-FFF2-40B4-BE49-F238E27FC236}">
                  <a16:creationId xmlns:a16="http://schemas.microsoft.com/office/drawing/2014/main" id="{14E1AA1F-A31E-4F38-9958-E03597A8E537}"/>
                </a:ext>
              </a:extLst>
            </p:cNvPr>
            <p:cNvGrpSpPr/>
            <p:nvPr/>
          </p:nvGrpSpPr>
          <p:grpSpPr>
            <a:xfrm>
              <a:off x="4380753" y="4038493"/>
              <a:ext cx="532816" cy="259013"/>
              <a:chOff x="4380753" y="4038493"/>
              <a:chExt cx="532816" cy="259013"/>
            </a:xfrm>
            <a:grpFill/>
          </p:grpSpPr>
          <p:sp>
            <p:nvSpPr>
              <p:cNvPr id="145" name="Rectangle 144">
                <a:extLst>
                  <a:ext uri="{FF2B5EF4-FFF2-40B4-BE49-F238E27FC236}">
                    <a16:creationId xmlns:a16="http://schemas.microsoft.com/office/drawing/2014/main" id="{58AA7EBC-3C9F-4571-8B4F-E4232E0F2F73}"/>
                  </a:ext>
                </a:extLst>
              </p:cNvPr>
              <p:cNvSpPr/>
              <p:nvPr/>
            </p:nvSpPr>
            <p:spPr>
              <a:xfrm rot="20599206">
                <a:off x="4408646" y="4038493"/>
                <a:ext cx="504923" cy="51402"/>
              </a:xfrm>
              <a:prstGeom prst="rect">
                <a:avLst/>
              </a:pr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46" name="Rectangle 145">
                <a:extLst>
                  <a:ext uri="{FF2B5EF4-FFF2-40B4-BE49-F238E27FC236}">
                    <a16:creationId xmlns:a16="http://schemas.microsoft.com/office/drawing/2014/main" id="{4F7958E8-C420-49D5-9BBC-8734442B81E0}"/>
                  </a:ext>
                </a:extLst>
              </p:cNvPr>
              <p:cNvSpPr/>
              <p:nvPr/>
            </p:nvSpPr>
            <p:spPr>
              <a:xfrm rot="16200000">
                <a:off x="4369001" y="4153891"/>
                <a:ext cx="131501" cy="45719"/>
              </a:xfrm>
              <a:prstGeom prst="rect">
                <a:avLst/>
              </a:pr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47" name="Oval 146">
                <a:extLst>
                  <a:ext uri="{FF2B5EF4-FFF2-40B4-BE49-F238E27FC236}">
                    <a16:creationId xmlns:a16="http://schemas.microsoft.com/office/drawing/2014/main" id="{3AA535D9-D892-4B78-AC17-6878DBF10E05}"/>
                  </a:ext>
                </a:extLst>
              </p:cNvPr>
              <p:cNvSpPr/>
              <p:nvPr/>
            </p:nvSpPr>
            <p:spPr>
              <a:xfrm>
                <a:off x="4380753" y="4189506"/>
                <a:ext cx="108000" cy="108000"/>
              </a:xfrm>
              <a:prstGeom prst="ellipse">
                <a:avLst/>
              </a:pr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nvGrpSpPr>
            <p:cNvPr id="133" name="Group 132">
              <a:extLst>
                <a:ext uri="{FF2B5EF4-FFF2-40B4-BE49-F238E27FC236}">
                  <a16:creationId xmlns:a16="http://schemas.microsoft.com/office/drawing/2014/main" id="{59785242-6052-42D6-82D6-B748D39662C5}"/>
                </a:ext>
              </a:extLst>
            </p:cNvPr>
            <p:cNvGrpSpPr/>
            <p:nvPr/>
          </p:nvGrpSpPr>
          <p:grpSpPr>
            <a:xfrm flipH="1">
              <a:off x="4941463" y="4038493"/>
              <a:ext cx="532816" cy="259013"/>
              <a:chOff x="4380753" y="4038493"/>
              <a:chExt cx="532816" cy="259013"/>
            </a:xfrm>
            <a:grpFill/>
          </p:grpSpPr>
          <p:sp>
            <p:nvSpPr>
              <p:cNvPr id="142" name="Rectangle 141">
                <a:extLst>
                  <a:ext uri="{FF2B5EF4-FFF2-40B4-BE49-F238E27FC236}">
                    <a16:creationId xmlns:a16="http://schemas.microsoft.com/office/drawing/2014/main" id="{C2532400-D3A7-4D87-81F6-515FF4C78736}"/>
                  </a:ext>
                </a:extLst>
              </p:cNvPr>
              <p:cNvSpPr/>
              <p:nvPr/>
            </p:nvSpPr>
            <p:spPr>
              <a:xfrm rot="20599206">
                <a:off x="4408646" y="4038493"/>
                <a:ext cx="504923" cy="51402"/>
              </a:xfrm>
              <a:prstGeom prst="rect">
                <a:avLst/>
              </a:pr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43" name="Rectangle 142">
                <a:extLst>
                  <a:ext uri="{FF2B5EF4-FFF2-40B4-BE49-F238E27FC236}">
                    <a16:creationId xmlns:a16="http://schemas.microsoft.com/office/drawing/2014/main" id="{E2913E04-69C0-4A16-A12A-67A46BDD1E3A}"/>
                  </a:ext>
                </a:extLst>
              </p:cNvPr>
              <p:cNvSpPr/>
              <p:nvPr/>
            </p:nvSpPr>
            <p:spPr>
              <a:xfrm rot="16200000">
                <a:off x="4369001" y="4153891"/>
                <a:ext cx="131501" cy="45719"/>
              </a:xfrm>
              <a:prstGeom prst="rect">
                <a:avLst/>
              </a:pr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44" name="Oval 143">
                <a:extLst>
                  <a:ext uri="{FF2B5EF4-FFF2-40B4-BE49-F238E27FC236}">
                    <a16:creationId xmlns:a16="http://schemas.microsoft.com/office/drawing/2014/main" id="{B7089CB7-BF33-4383-8987-22A267032F23}"/>
                  </a:ext>
                </a:extLst>
              </p:cNvPr>
              <p:cNvSpPr/>
              <p:nvPr/>
            </p:nvSpPr>
            <p:spPr>
              <a:xfrm>
                <a:off x="4380753" y="4189506"/>
                <a:ext cx="108000" cy="108000"/>
              </a:xfrm>
              <a:prstGeom prst="ellipse">
                <a:avLst/>
              </a:pr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sp>
          <p:nvSpPr>
            <p:cNvPr id="134" name="Rectangle 133">
              <a:extLst>
                <a:ext uri="{FF2B5EF4-FFF2-40B4-BE49-F238E27FC236}">
                  <a16:creationId xmlns:a16="http://schemas.microsoft.com/office/drawing/2014/main" id="{4B17C98A-974E-4B9B-9EB9-F20EBD13139D}"/>
                </a:ext>
              </a:extLst>
            </p:cNvPr>
            <p:cNvSpPr/>
            <p:nvPr/>
          </p:nvSpPr>
          <p:spPr>
            <a:xfrm>
              <a:off x="4876914" y="3824084"/>
              <a:ext cx="97958" cy="321917"/>
            </a:xfrm>
            <a:prstGeom prst="rect">
              <a:avLst/>
            </a:pr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35" name="Rectangle 134">
              <a:extLst>
                <a:ext uri="{FF2B5EF4-FFF2-40B4-BE49-F238E27FC236}">
                  <a16:creationId xmlns:a16="http://schemas.microsoft.com/office/drawing/2014/main" id="{9B8DE922-861B-415A-8EB2-AAA3D1E1BE6E}"/>
                </a:ext>
              </a:extLst>
            </p:cNvPr>
            <p:cNvSpPr/>
            <p:nvPr/>
          </p:nvSpPr>
          <p:spPr>
            <a:xfrm>
              <a:off x="4901404" y="3702594"/>
              <a:ext cx="48979" cy="118670"/>
            </a:xfrm>
            <a:prstGeom prst="rect">
              <a:avLst/>
            </a:pr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36" name="Rounded Rectangle 39">
              <a:extLst>
                <a:ext uri="{FF2B5EF4-FFF2-40B4-BE49-F238E27FC236}">
                  <a16:creationId xmlns:a16="http://schemas.microsoft.com/office/drawing/2014/main" id="{F2BF8457-94FC-4811-B7FD-ECF11F74B403}"/>
                </a:ext>
              </a:extLst>
            </p:cNvPr>
            <p:cNvSpPr/>
            <p:nvPr/>
          </p:nvSpPr>
          <p:spPr>
            <a:xfrm rot="6300000">
              <a:off x="4365217" y="3449501"/>
              <a:ext cx="341279" cy="141113"/>
            </a:xfrm>
            <a:prstGeom prst="roundRect">
              <a:avLst/>
            </a:pr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37" name="Rounded Rectangle 40">
              <a:extLst>
                <a:ext uri="{FF2B5EF4-FFF2-40B4-BE49-F238E27FC236}">
                  <a16:creationId xmlns:a16="http://schemas.microsoft.com/office/drawing/2014/main" id="{C48DC4E1-EA3D-4F66-9BF1-B30A3D398134}"/>
                </a:ext>
              </a:extLst>
            </p:cNvPr>
            <p:cNvSpPr/>
            <p:nvPr/>
          </p:nvSpPr>
          <p:spPr>
            <a:xfrm rot="4750608">
              <a:off x="4134071" y="2969906"/>
              <a:ext cx="748832" cy="141272"/>
            </a:xfrm>
            <a:prstGeom prst="roundRect">
              <a:avLst/>
            </a:pr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38" name="Rectangle 137">
              <a:extLst>
                <a:ext uri="{FF2B5EF4-FFF2-40B4-BE49-F238E27FC236}">
                  <a16:creationId xmlns:a16="http://schemas.microsoft.com/office/drawing/2014/main" id="{E59000F6-0FA5-4C3D-8431-A16D5D5C2EB0}"/>
                </a:ext>
              </a:extLst>
            </p:cNvPr>
            <p:cNvSpPr/>
            <p:nvPr/>
          </p:nvSpPr>
          <p:spPr>
            <a:xfrm>
              <a:off x="4468016" y="3656534"/>
              <a:ext cx="601222" cy="61902"/>
            </a:xfrm>
            <a:prstGeom prst="rect">
              <a:avLst/>
            </a:pr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39" name="Rectangle 138">
              <a:extLst>
                <a:ext uri="{FF2B5EF4-FFF2-40B4-BE49-F238E27FC236}">
                  <a16:creationId xmlns:a16="http://schemas.microsoft.com/office/drawing/2014/main" id="{CC474552-DC0F-40AB-A598-EAF630582849}"/>
                </a:ext>
              </a:extLst>
            </p:cNvPr>
            <p:cNvSpPr/>
            <p:nvPr/>
          </p:nvSpPr>
          <p:spPr>
            <a:xfrm rot="10800000">
              <a:off x="4570756" y="3305481"/>
              <a:ext cx="443973" cy="58142"/>
            </a:xfrm>
            <a:prstGeom prst="rect">
              <a:avLst/>
            </a:pr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40" name="Rounded Rectangle 43">
              <a:extLst>
                <a:ext uri="{FF2B5EF4-FFF2-40B4-BE49-F238E27FC236}">
                  <a16:creationId xmlns:a16="http://schemas.microsoft.com/office/drawing/2014/main" id="{7E18B40E-E7D9-48C0-B3D9-CF01A4D0DC64}"/>
                </a:ext>
              </a:extLst>
            </p:cNvPr>
            <p:cNvSpPr/>
            <p:nvPr/>
          </p:nvSpPr>
          <p:spPr>
            <a:xfrm rot="4500000">
              <a:off x="4491019" y="3501047"/>
              <a:ext cx="377484" cy="45719"/>
            </a:xfrm>
            <a:prstGeom prst="roundRect">
              <a:avLst>
                <a:gd name="adj" fmla="val 50000"/>
              </a:avLst>
            </a:pr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41" name="Rounded Rectangle 44">
              <a:extLst>
                <a:ext uri="{FF2B5EF4-FFF2-40B4-BE49-F238E27FC236}">
                  <a16:creationId xmlns:a16="http://schemas.microsoft.com/office/drawing/2014/main" id="{BC77E48D-6504-411E-A389-3547A84DB0C8}"/>
                </a:ext>
              </a:extLst>
            </p:cNvPr>
            <p:cNvSpPr/>
            <p:nvPr/>
          </p:nvSpPr>
          <p:spPr>
            <a:xfrm rot="5716693">
              <a:off x="4352748" y="2515414"/>
              <a:ext cx="265067" cy="91156"/>
            </a:xfrm>
            <a:prstGeom prst="roundRect">
              <a:avLst/>
            </a:pr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nvGrpSpPr>
          <p:cNvPr id="148" name="Group 147">
            <a:extLst>
              <a:ext uri="{FF2B5EF4-FFF2-40B4-BE49-F238E27FC236}">
                <a16:creationId xmlns:a16="http://schemas.microsoft.com/office/drawing/2014/main" id="{5D18E766-5F33-4D4E-BF85-23BE18ED3853}"/>
              </a:ext>
            </a:extLst>
          </p:cNvPr>
          <p:cNvGrpSpPr/>
          <p:nvPr/>
        </p:nvGrpSpPr>
        <p:grpSpPr>
          <a:xfrm>
            <a:off x="9500093" y="18999361"/>
            <a:ext cx="1496191" cy="1147632"/>
            <a:chOff x="6151917" y="5309928"/>
            <a:chExt cx="1496191" cy="1147632"/>
          </a:xfrm>
          <a:solidFill>
            <a:schemeClr val="bg1">
              <a:lumMod val="65000"/>
            </a:schemeClr>
          </a:solidFill>
        </p:grpSpPr>
        <p:sp>
          <p:nvSpPr>
            <p:cNvPr id="149" name="Rectangle 148">
              <a:extLst>
                <a:ext uri="{FF2B5EF4-FFF2-40B4-BE49-F238E27FC236}">
                  <a16:creationId xmlns:a16="http://schemas.microsoft.com/office/drawing/2014/main" id="{819E5CF6-AF9D-4822-8F9D-3101D0D84AD8}"/>
                </a:ext>
              </a:extLst>
            </p:cNvPr>
            <p:cNvSpPr/>
            <p:nvPr/>
          </p:nvSpPr>
          <p:spPr>
            <a:xfrm>
              <a:off x="7381710" y="5332788"/>
              <a:ext cx="260142" cy="260142"/>
            </a:xfrm>
            <a:prstGeom prst="rect">
              <a:avLst/>
            </a:pr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50" name="Half Frame 149">
              <a:extLst>
                <a:ext uri="{FF2B5EF4-FFF2-40B4-BE49-F238E27FC236}">
                  <a16:creationId xmlns:a16="http://schemas.microsoft.com/office/drawing/2014/main" id="{902B158C-74D8-4149-8000-9CFA53A68E50}"/>
                </a:ext>
              </a:extLst>
            </p:cNvPr>
            <p:cNvSpPr/>
            <p:nvPr/>
          </p:nvSpPr>
          <p:spPr>
            <a:xfrm rot="10800000">
              <a:off x="6493548" y="5309928"/>
              <a:ext cx="1147632" cy="1147632"/>
            </a:xfrm>
            <a:prstGeom prst="halfFrame">
              <a:avLst>
                <a:gd name="adj1" fmla="val 12310"/>
                <a:gd name="adj2" fmla="val 13253"/>
              </a:avLst>
            </a:pr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solidFill>
                  <a:schemeClr val="tx1"/>
                </a:solidFill>
              </a:endParaRPr>
            </a:p>
          </p:txBody>
        </p:sp>
        <p:sp>
          <p:nvSpPr>
            <p:cNvPr id="151" name="Rectangle 150">
              <a:extLst>
                <a:ext uri="{FF2B5EF4-FFF2-40B4-BE49-F238E27FC236}">
                  <a16:creationId xmlns:a16="http://schemas.microsoft.com/office/drawing/2014/main" id="{7B4C6BD8-B463-4C76-9B65-4ACE764FDE61}"/>
                </a:ext>
              </a:extLst>
            </p:cNvPr>
            <p:cNvSpPr/>
            <p:nvPr/>
          </p:nvSpPr>
          <p:spPr>
            <a:xfrm>
              <a:off x="6151917" y="5309929"/>
              <a:ext cx="1496191" cy="45720"/>
            </a:xfrm>
            <a:prstGeom prst="rect">
              <a:avLst/>
            </a:pr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nvGrpSpPr>
          <p:cNvPr id="152" name="Group 151">
            <a:extLst>
              <a:ext uri="{FF2B5EF4-FFF2-40B4-BE49-F238E27FC236}">
                <a16:creationId xmlns:a16="http://schemas.microsoft.com/office/drawing/2014/main" id="{3D042FFF-D84D-4B5B-9B63-B96F1B27AB05}"/>
              </a:ext>
            </a:extLst>
          </p:cNvPr>
          <p:cNvGrpSpPr/>
          <p:nvPr/>
        </p:nvGrpSpPr>
        <p:grpSpPr>
          <a:xfrm flipH="1">
            <a:off x="4870426" y="19003124"/>
            <a:ext cx="1496191" cy="1147632"/>
            <a:chOff x="6151917" y="5309928"/>
            <a:chExt cx="1496191" cy="1147632"/>
          </a:xfrm>
          <a:solidFill>
            <a:schemeClr val="bg1">
              <a:lumMod val="65000"/>
            </a:schemeClr>
          </a:solidFill>
        </p:grpSpPr>
        <p:sp>
          <p:nvSpPr>
            <p:cNvPr id="153" name="Rectangle 152">
              <a:extLst>
                <a:ext uri="{FF2B5EF4-FFF2-40B4-BE49-F238E27FC236}">
                  <a16:creationId xmlns:a16="http://schemas.microsoft.com/office/drawing/2014/main" id="{5D102B67-C396-4C51-A890-71C1A9EBA54A}"/>
                </a:ext>
              </a:extLst>
            </p:cNvPr>
            <p:cNvSpPr/>
            <p:nvPr/>
          </p:nvSpPr>
          <p:spPr>
            <a:xfrm>
              <a:off x="7381710" y="5332788"/>
              <a:ext cx="260142" cy="260142"/>
            </a:xfrm>
            <a:prstGeom prst="rect">
              <a:avLst/>
            </a:pr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55" name="Half Frame 154">
              <a:extLst>
                <a:ext uri="{FF2B5EF4-FFF2-40B4-BE49-F238E27FC236}">
                  <a16:creationId xmlns:a16="http://schemas.microsoft.com/office/drawing/2014/main" id="{F8A5DC55-D515-44C4-A1F3-DA6317C93322}"/>
                </a:ext>
              </a:extLst>
            </p:cNvPr>
            <p:cNvSpPr/>
            <p:nvPr/>
          </p:nvSpPr>
          <p:spPr>
            <a:xfrm rot="10800000">
              <a:off x="6493548" y="5309928"/>
              <a:ext cx="1147632" cy="1147632"/>
            </a:xfrm>
            <a:prstGeom prst="halfFrame">
              <a:avLst>
                <a:gd name="adj1" fmla="val 12310"/>
                <a:gd name="adj2" fmla="val 13253"/>
              </a:avLst>
            </a:pr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solidFill>
                  <a:schemeClr val="tx1"/>
                </a:solidFill>
              </a:endParaRPr>
            </a:p>
          </p:txBody>
        </p:sp>
        <p:sp>
          <p:nvSpPr>
            <p:cNvPr id="156" name="Rectangle 155">
              <a:extLst>
                <a:ext uri="{FF2B5EF4-FFF2-40B4-BE49-F238E27FC236}">
                  <a16:creationId xmlns:a16="http://schemas.microsoft.com/office/drawing/2014/main" id="{ABA40B61-8811-446E-B7FE-E793223C365F}"/>
                </a:ext>
              </a:extLst>
            </p:cNvPr>
            <p:cNvSpPr/>
            <p:nvPr/>
          </p:nvSpPr>
          <p:spPr>
            <a:xfrm>
              <a:off x="6151917" y="5309929"/>
              <a:ext cx="1496191" cy="45720"/>
            </a:xfrm>
            <a:prstGeom prst="rect">
              <a:avLst/>
            </a:pr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nvGrpSpPr>
          <p:cNvPr id="157" name="Group 156">
            <a:extLst>
              <a:ext uri="{FF2B5EF4-FFF2-40B4-BE49-F238E27FC236}">
                <a16:creationId xmlns:a16="http://schemas.microsoft.com/office/drawing/2014/main" id="{6BB7E34C-E209-49E5-A642-088D67C08C9B}"/>
              </a:ext>
            </a:extLst>
          </p:cNvPr>
          <p:cNvGrpSpPr/>
          <p:nvPr/>
        </p:nvGrpSpPr>
        <p:grpSpPr>
          <a:xfrm>
            <a:off x="8505570" y="18271595"/>
            <a:ext cx="1093526" cy="1869048"/>
            <a:chOff x="4380753" y="2428458"/>
            <a:chExt cx="1093526" cy="1869048"/>
          </a:xfrm>
          <a:solidFill>
            <a:schemeClr val="bg1">
              <a:lumMod val="65000"/>
            </a:schemeClr>
          </a:solidFill>
        </p:grpSpPr>
        <p:sp>
          <p:nvSpPr>
            <p:cNvPr id="158" name="Rounded Rectangle 60">
              <a:extLst>
                <a:ext uri="{FF2B5EF4-FFF2-40B4-BE49-F238E27FC236}">
                  <a16:creationId xmlns:a16="http://schemas.microsoft.com/office/drawing/2014/main" id="{B020762F-CC46-4B55-BCFF-1DDDA31D2C88}"/>
                </a:ext>
              </a:extLst>
            </p:cNvPr>
            <p:cNvSpPr/>
            <p:nvPr/>
          </p:nvSpPr>
          <p:spPr>
            <a:xfrm>
              <a:off x="4619577" y="3585646"/>
              <a:ext cx="710589" cy="126488"/>
            </a:xfrm>
            <a:prstGeom prst="roundRect">
              <a:avLst/>
            </a:pr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nvGrpSpPr>
            <p:cNvPr id="160" name="Group 159">
              <a:extLst>
                <a:ext uri="{FF2B5EF4-FFF2-40B4-BE49-F238E27FC236}">
                  <a16:creationId xmlns:a16="http://schemas.microsoft.com/office/drawing/2014/main" id="{036D54B4-02AB-4023-B6D6-ECA8C7F5F521}"/>
                </a:ext>
              </a:extLst>
            </p:cNvPr>
            <p:cNvGrpSpPr/>
            <p:nvPr/>
          </p:nvGrpSpPr>
          <p:grpSpPr>
            <a:xfrm>
              <a:off x="4380753" y="4038493"/>
              <a:ext cx="532816" cy="259013"/>
              <a:chOff x="4380753" y="4038493"/>
              <a:chExt cx="532816" cy="259013"/>
            </a:xfrm>
            <a:grpFill/>
          </p:grpSpPr>
          <p:sp>
            <p:nvSpPr>
              <p:cNvPr id="179" name="Rectangle 178">
                <a:extLst>
                  <a:ext uri="{FF2B5EF4-FFF2-40B4-BE49-F238E27FC236}">
                    <a16:creationId xmlns:a16="http://schemas.microsoft.com/office/drawing/2014/main" id="{094B5E91-F4B6-43CE-9F57-8F4B70C0AFFE}"/>
                  </a:ext>
                </a:extLst>
              </p:cNvPr>
              <p:cNvSpPr/>
              <p:nvPr/>
            </p:nvSpPr>
            <p:spPr>
              <a:xfrm rot="20599206">
                <a:off x="4408646" y="4038493"/>
                <a:ext cx="504923" cy="51402"/>
              </a:xfrm>
              <a:prstGeom prst="rect">
                <a:avLst/>
              </a:pr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80" name="Rectangle 179">
                <a:extLst>
                  <a:ext uri="{FF2B5EF4-FFF2-40B4-BE49-F238E27FC236}">
                    <a16:creationId xmlns:a16="http://schemas.microsoft.com/office/drawing/2014/main" id="{77722FE3-6858-4817-9B51-5720424BF332}"/>
                  </a:ext>
                </a:extLst>
              </p:cNvPr>
              <p:cNvSpPr/>
              <p:nvPr/>
            </p:nvSpPr>
            <p:spPr>
              <a:xfrm rot="16200000">
                <a:off x="4369001" y="4153891"/>
                <a:ext cx="131501" cy="45719"/>
              </a:xfrm>
              <a:prstGeom prst="rect">
                <a:avLst/>
              </a:pr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81" name="Oval 180">
                <a:extLst>
                  <a:ext uri="{FF2B5EF4-FFF2-40B4-BE49-F238E27FC236}">
                    <a16:creationId xmlns:a16="http://schemas.microsoft.com/office/drawing/2014/main" id="{01D8C93B-2E82-4D94-8D9D-05B58A697267}"/>
                  </a:ext>
                </a:extLst>
              </p:cNvPr>
              <p:cNvSpPr/>
              <p:nvPr/>
            </p:nvSpPr>
            <p:spPr>
              <a:xfrm>
                <a:off x="4380753" y="4189506"/>
                <a:ext cx="108000" cy="108000"/>
              </a:xfrm>
              <a:prstGeom prst="ellipse">
                <a:avLst/>
              </a:pr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nvGrpSpPr>
            <p:cNvPr id="162" name="Group 161">
              <a:extLst>
                <a:ext uri="{FF2B5EF4-FFF2-40B4-BE49-F238E27FC236}">
                  <a16:creationId xmlns:a16="http://schemas.microsoft.com/office/drawing/2014/main" id="{F19B5ED1-6DDA-46F4-8224-579BBD6052AA}"/>
                </a:ext>
              </a:extLst>
            </p:cNvPr>
            <p:cNvGrpSpPr/>
            <p:nvPr/>
          </p:nvGrpSpPr>
          <p:grpSpPr>
            <a:xfrm flipH="1">
              <a:off x="4941463" y="4038493"/>
              <a:ext cx="532816" cy="259013"/>
              <a:chOff x="4380753" y="4038493"/>
              <a:chExt cx="532816" cy="259013"/>
            </a:xfrm>
            <a:grpFill/>
          </p:grpSpPr>
          <p:sp>
            <p:nvSpPr>
              <p:cNvPr id="176" name="Rectangle 175">
                <a:extLst>
                  <a:ext uri="{FF2B5EF4-FFF2-40B4-BE49-F238E27FC236}">
                    <a16:creationId xmlns:a16="http://schemas.microsoft.com/office/drawing/2014/main" id="{D2E96811-192C-4A34-8CAC-0FDB8BFC6A65}"/>
                  </a:ext>
                </a:extLst>
              </p:cNvPr>
              <p:cNvSpPr/>
              <p:nvPr/>
            </p:nvSpPr>
            <p:spPr>
              <a:xfrm rot="20599206">
                <a:off x="4408646" y="4038493"/>
                <a:ext cx="504923" cy="51402"/>
              </a:xfrm>
              <a:prstGeom prst="rect">
                <a:avLst/>
              </a:pr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77" name="Rectangle 176">
                <a:extLst>
                  <a:ext uri="{FF2B5EF4-FFF2-40B4-BE49-F238E27FC236}">
                    <a16:creationId xmlns:a16="http://schemas.microsoft.com/office/drawing/2014/main" id="{CB0B66B1-6A78-4CC8-B20B-1FEC24989013}"/>
                  </a:ext>
                </a:extLst>
              </p:cNvPr>
              <p:cNvSpPr/>
              <p:nvPr/>
            </p:nvSpPr>
            <p:spPr>
              <a:xfrm rot="16200000">
                <a:off x="4369001" y="4153891"/>
                <a:ext cx="131501" cy="45719"/>
              </a:xfrm>
              <a:prstGeom prst="rect">
                <a:avLst/>
              </a:pr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78" name="Oval 177">
                <a:extLst>
                  <a:ext uri="{FF2B5EF4-FFF2-40B4-BE49-F238E27FC236}">
                    <a16:creationId xmlns:a16="http://schemas.microsoft.com/office/drawing/2014/main" id="{8FDACBC0-B32F-4677-A5CC-EF5B80D73AAE}"/>
                  </a:ext>
                </a:extLst>
              </p:cNvPr>
              <p:cNvSpPr/>
              <p:nvPr/>
            </p:nvSpPr>
            <p:spPr>
              <a:xfrm>
                <a:off x="4380753" y="4189506"/>
                <a:ext cx="108000" cy="108000"/>
              </a:xfrm>
              <a:prstGeom prst="ellipse">
                <a:avLst/>
              </a:pr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sp>
          <p:nvSpPr>
            <p:cNvPr id="164" name="Rectangle 163">
              <a:extLst>
                <a:ext uri="{FF2B5EF4-FFF2-40B4-BE49-F238E27FC236}">
                  <a16:creationId xmlns:a16="http://schemas.microsoft.com/office/drawing/2014/main" id="{1D0EE2FF-4197-49CA-8CAD-3EDD689D16F6}"/>
                </a:ext>
              </a:extLst>
            </p:cNvPr>
            <p:cNvSpPr/>
            <p:nvPr/>
          </p:nvSpPr>
          <p:spPr>
            <a:xfrm>
              <a:off x="4876914" y="3824084"/>
              <a:ext cx="97958" cy="321917"/>
            </a:xfrm>
            <a:prstGeom prst="rect">
              <a:avLst/>
            </a:pr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65" name="Rectangle 164">
              <a:extLst>
                <a:ext uri="{FF2B5EF4-FFF2-40B4-BE49-F238E27FC236}">
                  <a16:creationId xmlns:a16="http://schemas.microsoft.com/office/drawing/2014/main" id="{3F53CD50-5582-41ED-B383-66B6D2297E46}"/>
                </a:ext>
              </a:extLst>
            </p:cNvPr>
            <p:cNvSpPr/>
            <p:nvPr/>
          </p:nvSpPr>
          <p:spPr>
            <a:xfrm>
              <a:off x="4901404" y="3702594"/>
              <a:ext cx="48979" cy="118670"/>
            </a:xfrm>
            <a:prstGeom prst="rect">
              <a:avLst/>
            </a:pr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67" name="Rounded Rectangle 65">
              <a:extLst>
                <a:ext uri="{FF2B5EF4-FFF2-40B4-BE49-F238E27FC236}">
                  <a16:creationId xmlns:a16="http://schemas.microsoft.com/office/drawing/2014/main" id="{EBEEA762-457E-40E9-B6B8-8CC0FA8FF55C}"/>
                </a:ext>
              </a:extLst>
            </p:cNvPr>
            <p:cNvSpPr/>
            <p:nvPr/>
          </p:nvSpPr>
          <p:spPr>
            <a:xfrm rot="6300000">
              <a:off x="4365217" y="3449501"/>
              <a:ext cx="341279" cy="141113"/>
            </a:xfrm>
            <a:prstGeom prst="roundRect">
              <a:avLst/>
            </a:pr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69" name="Rounded Rectangle 66">
              <a:extLst>
                <a:ext uri="{FF2B5EF4-FFF2-40B4-BE49-F238E27FC236}">
                  <a16:creationId xmlns:a16="http://schemas.microsoft.com/office/drawing/2014/main" id="{963BA65B-4C6F-4246-935B-061D17E887B0}"/>
                </a:ext>
              </a:extLst>
            </p:cNvPr>
            <p:cNvSpPr/>
            <p:nvPr/>
          </p:nvSpPr>
          <p:spPr>
            <a:xfrm rot="4750608">
              <a:off x="4134071" y="2969906"/>
              <a:ext cx="748832" cy="141272"/>
            </a:xfrm>
            <a:prstGeom prst="roundRect">
              <a:avLst/>
            </a:pr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71" name="Rectangle 170">
              <a:extLst>
                <a:ext uri="{FF2B5EF4-FFF2-40B4-BE49-F238E27FC236}">
                  <a16:creationId xmlns:a16="http://schemas.microsoft.com/office/drawing/2014/main" id="{BDEBF1E4-8D4B-48DA-89D2-865AF99C3F01}"/>
                </a:ext>
              </a:extLst>
            </p:cNvPr>
            <p:cNvSpPr/>
            <p:nvPr/>
          </p:nvSpPr>
          <p:spPr>
            <a:xfrm>
              <a:off x="4468016" y="3656534"/>
              <a:ext cx="601222" cy="61902"/>
            </a:xfrm>
            <a:prstGeom prst="rect">
              <a:avLst/>
            </a:pr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72" name="Rectangle 171">
              <a:extLst>
                <a:ext uri="{FF2B5EF4-FFF2-40B4-BE49-F238E27FC236}">
                  <a16:creationId xmlns:a16="http://schemas.microsoft.com/office/drawing/2014/main" id="{3F11FC53-8A72-4856-B4BD-F32102778FB0}"/>
                </a:ext>
              </a:extLst>
            </p:cNvPr>
            <p:cNvSpPr/>
            <p:nvPr/>
          </p:nvSpPr>
          <p:spPr>
            <a:xfrm rot="10800000">
              <a:off x="4570756" y="3305481"/>
              <a:ext cx="443973" cy="58142"/>
            </a:xfrm>
            <a:prstGeom prst="rect">
              <a:avLst/>
            </a:pr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73" name="Rounded Rectangle 69">
              <a:extLst>
                <a:ext uri="{FF2B5EF4-FFF2-40B4-BE49-F238E27FC236}">
                  <a16:creationId xmlns:a16="http://schemas.microsoft.com/office/drawing/2014/main" id="{EF7B51AE-9021-4114-BF0B-5427F562AE7C}"/>
                </a:ext>
              </a:extLst>
            </p:cNvPr>
            <p:cNvSpPr/>
            <p:nvPr/>
          </p:nvSpPr>
          <p:spPr>
            <a:xfrm rot="4500000">
              <a:off x="4491019" y="3501047"/>
              <a:ext cx="377484" cy="45719"/>
            </a:xfrm>
            <a:prstGeom prst="roundRect">
              <a:avLst>
                <a:gd name="adj" fmla="val 50000"/>
              </a:avLst>
            </a:pr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75" name="Rounded Rectangle 70">
              <a:extLst>
                <a:ext uri="{FF2B5EF4-FFF2-40B4-BE49-F238E27FC236}">
                  <a16:creationId xmlns:a16="http://schemas.microsoft.com/office/drawing/2014/main" id="{62FD2B71-F733-47FC-8FF5-F8C42ACF30E7}"/>
                </a:ext>
              </a:extLst>
            </p:cNvPr>
            <p:cNvSpPr/>
            <p:nvPr/>
          </p:nvSpPr>
          <p:spPr>
            <a:xfrm rot="5716693">
              <a:off x="4352748" y="2515414"/>
              <a:ext cx="265067" cy="91156"/>
            </a:xfrm>
            <a:prstGeom prst="roundRect">
              <a:avLst/>
            </a:pr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nvGrpSpPr>
          <p:cNvPr id="182" name="Group 181">
            <a:extLst>
              <a:ext uri="{FF2B5EF4-FFF2-40B4-BE49-F238E27FC236}">
                <a16:creationId xmlns:a16="http://schemas.microsoft.com/office/drawing/2014/main" id="{524A6862-DE6F-4D43-9AA6-1D57E95A1CDF}"/>
              </a:ext>
            </a:extLst>
          </p:cNvPr>
          <p:cNvGrpSpPr/>
          <p:nvPr/>
        </p:nvGrpSpPr>
        <p:grpSpPr>
          <a:xfrm>
            <a:off x="5090248" y="17920757"/>
            <a:ext cx="582010" cy="1081399"/>
            <a:chOff x="2954207" y="4228007"/>
            <a:chExt cx="582010" cy="1081399"/>
          </a:xfrm>
          <a:solidFill>
            <a:schemeClr val="bg1">
              <a:lumMod val="65000"/>
            </a:schemeClr>
          </a:solidFill>
        </p:grpSpPr>
        <p:sp>
          <p:nvSpPr>
            <p:cNvPr id="183" name="Rectangle 182">
              <a:extLst>
                <a:ext uri="{FF2B5EF4-FFF2-40B4-BE49-F238E27FC236}">
                  <a16:creationId xmlns:a16="http://schemas.microsoft.com/office/drawing/2014/main" id="{80380990-AD0B-407F-B41E-8281A7F29BA9}"/>
                </a:ext>
              </a:extLst>
            </p:cNvPr>
            <p:cNvSpPr/>
            <p:nvPr/>
          </p:nvSpPr>
          <p:spPr>
            <a:xfrm rot="17632082">
              <a:off x="2806162" y="4991560"/>
              <a:ext cx="582010" cy="53681"/>
            </a:xfrm>
            <a:prstGeom prst="rect">
              <a:avLst/>
            </a:pr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84" name="Rectangle 183">
              <a:extLst>
                <a:ext uri="{FF2B5EF4-FFF2-40B4-BE49-F238E27FC236}">
                  <a16:creationId xmlns:a16="http://schemas.microsoft.com/office/drawing/2014/main" id="{B9064A24-A6D8-4AB7-B630-1E39E8087F64}"/>
                </a:ext>
              </a:extLst>
            </p:cNvPr>
            <p:cNvSpPr/>
            <p:nvPr/>
          </p:nvSpPr>
          <p:spPr>
            <a:xfrm rot="15980821">
              <a:off x="2786298" y="4630791"/>
              <a:ext cx="954267" cy="148699"/>
            </a:xfrm>
            <a:prstGeom prst="rect">
              <a:avLst/>
            </a:pr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85" name="Rectangle 184">
              <a:extLst>
                <a:ext uri="{FF2B5EF4-FFF2-40B4-BE49-F238E27FC236}">
                  <a16:creationId xmlns:a16="http://schemas.microsoft.com/office/drawing/2014/main" id="{511443B6-D06E-4A4B-8B28-DC216B11DBFB}"/>
                </a:ext>
              </a:extLst>
            </p:cNvPr>
            <p:cNvSpPr/>
            <p:nvPr/>
          </p:nvSpPr>
          <p:spPr>
            <a:xfrm>
              <a:off x="2954207" y="5255683"/>
              <a:ext cx="582010" cy="53681"/>
            </a:xfrm>
            <a:prstGeom prst="rect">
              <a:avLst/>
            </a:pr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grpSp>
        <p:nvGrpSpPr>
          <p:cNvPr id="186" name="Group 185">
            <a:extLst>
              <a:ext uri="{FF2B5EF4-FFF2-40B4-BE49-F238E27FC236}">
                <a16:creationId xmlns:a16="http://schemas.microsoft.com/office/drawing/2014/main" id="{2A6AB66B-6C5F-4392-956D-81561472D729}"/>
              </a:ext>
            </a:extLst>
          </p:cNvPr>
          <p:cNvGrpSpPr/>
          <p:nvPr/>
        </p:nvGrpSpPr>
        <p:grpSpPr>
          <a:xfrm flipH="1">
            <a:off x="10158038" y="17916764"/>
            <a:ext cx="582010" cy="1081399"/>
            <a:chOff x="2954207" y="4228007"/>
            <a:chExt cx="582010" cy="1081399"/>
          </a:xfrm>
          <a:solidFill>
            <a:schemeClr val="bg1">
              <a:lumMod val="65000"/>
            </a:schemeClr>
          </a:solidFill>
        </p:grpSpPr>
        <p:sp>
          <p:nvSpPr>
            <p:cNvPr id="187" name="Rectangle 186">
              <a:extLst>
                <a:ext uri="{FF2B5EF4-FFF2-40B4-BE49-F238E27FC236}">
                  <a16:creationId xmlns:a16="http://schemas.microsoft.com/office/drawing/2014/main" id="{06859D08-1C1C-4CC9-91E2-C4B27E0228EE}"/>
                </a:ext>
              </a:extLst>
            </p:cNvPr>
            <p:cNvSpPr/>
            <p:nvPr/>
          </p:nvSpPr>
          <p:spPr>
            <a:xfrm rot="17632082">
              <a:off x="2806162" y="4991560"/>
              <a:ext cx="582010" cy="53681"/>
            </a:xfrm>
            <a:prstGeom prst="rect">
              <a:avLst/>
            </a:pr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88" name="Rectangle 187">
              <a:extLst>
                <a:ext uri="{FF2B5EF4-FFF2-40B4-BE49-F238E27FC236}">
                  <a16:creationId xmlns:a16="http://schemas.microsoft.com/office/drawing/2014/main" id="{91CD60FB-C54B-456B-B048-7F1EBC2C5A1F}"/>
                </a:ext>
              </a:extLst>
            </p:cNvPr>
            <p:cNvSpPr/>
            <p:nvPr/>
          </p:nvSpPr>
          <p:spPr>
            <a:xfrm rot="15980821">
              <a:off x="2786298" y="4630791"/>
              <a:ext cx="954267" cy="148699"/>
            </a:xfrm>
            <a:prstGeom prst="rect">
              <a:avLst/>
            </a:pr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89" name="Rectangle 188">
              <a:extLst>
                <a:ext uri="{FF2B5EF4-FFF2-40B4-BE49-F238E27FC236}">
                  <a16:creationId xmlns:a16="http://schemas.microsoft.com/office/drawing/2014/main" id="{72F2C52F-55C4-4B2F-B416-4A81BCD35540}"/>
                </a:ext>
              </a:extLst>
            </p:cNvPr>
            <p:cNvSpPr/>
            <p:nvPr/>
          </p:nvSpPr>
          <p:spPr>
            <a:xfrm>
              <a:off x="2954207" y="5255683"/>
              <a:ext cx="582010" cy="53681"/>
            </a:xfrm>
            <a:prstGeom prst="rect">
              <a:avLst/>
            </a:pr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sp>
        <p:nvSpPr>
          <p:cNvPr id="190" name="Rectangle 189">
            <a:extLst>
              <a:ext uri="{FF2B5EF4-FFF2-40B4-BE49-F238E27FC236}">
                <a16:creationId xmlns:a16="http://schemas.microsoft.com/office/drawing/2014/main" id="{FA3BBE5B-3A31-48A1-8C9F-FD6BE2574B3B}"/>
              </a:ext>
            </a:extLst>
          </p:cNvPr>
          <p:cNvSpPr/>
          <p:nvPr/>
        </p:nvSpPr>
        <p:spPr>
          <a:xfrm>
            <a:off x="7263016" y="15848299"/>
            <a:ext cx="1314823" cy="251012"/>
          </a:xfrm>
          <a:prstGeom prst="rect">
            <a:avLst/>
          </a:prstGeom>
          <a:solidFill>
            <a:schemeClr val="bg1">
              <a:lumMod val="65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91" name="Straight Connector 190">
            <a:extLst>
              <a:ext uri="{FF2B5EF4-FFF2-40B4-BE49-F238E27FC236}">
                <a16:creationId xmlns:a16="http://schemas.microsoft.com/office/drawing/2014/main" id="{CD7384FA-6A51-48E0-A721-DE1285545F10}"/>
              </a:ext>
            </a:extLst>
          </p:cNvPr>
          <p:cNvCxnSpPr/>
          <p:nvPr/>
        </p:nvCxnSpPr>
        <p:spPr>
          <a:xfrm flipH="1">
            <a:off x="7438061" y="15014582"/>
            <a:ext cx="119529" cy="83371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D71E9C98-34BC-4067-8492-C5FC7E544049}"/>
              </a:ext>
            </a:extLst>
          </p:cNvPr>
          <p:cNvCxnSpPr/>
          <p:nvPr/>
        </p:nvCxnSpPr>
        <p:spPr>
          <a:xfrm>
            <a:off x="8283731" y="15014582"/>
            <a:ext cx="119529" cy="83371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3" name="Trapezoid 192">
            <a:extLst>
              <a:ext uri="{FF2B5EF4-FFF2-40B4-BE49-F238E27FC236}">
                <a16:creationId xmlns:a16="http://schemas.microsoft.com/office/drawing/2014/main" id="{62159676-8080-458F-ADC8-6C787A530730}"/>
              </a:ext>
            </a:extLst>
          </p:cNvPr>
          <p:cNvSpPr/>
          <p:nvPr/>
        </p:nvSpPr>
        <p:spPr>
          <a:xfrm rot="10800000">
            <a:off x="7263016" y="16096963"/>
            <a:ext cx="1310116" cy="399409"/>
          </a:xfrm>
          <a:prstGeom prst="trapezoid">
            <a:avLst>
              <a:gd name="adj" fmla="val 101750"/>
            </a:avLst>
          </a:prstGeom>
          <a:solidFill>
            <a:schemeClr val="bg1">
              <a:lumMod val="65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94" name="Trapezoid 193">
            <a:extLst>
              <a:ext uri="{FF2B5EF4-FFF2-40B4-BE49-F238E27FC236}">
                <a16:creationId xmlns:a16="http://schemas.microsoft.com/office/drawing/2014/main" id="{43717A9C-45F2-407B-8A88-21472B85C328}"/>
              </a:ext>
            </a:extLst>
          </p:cNvPr>
          <p:cNvSpPr/>
          <p:nvPr/>
        </p:nvSpPr>
        <p:spPr>
          <a:xfrm rot="10800000">
            <a:off x="7425359" y="16143767"/>
            <a:ext cx="1006503" cy="162404"/>
          </a:xfrm>
          <a:prstGeom prst="trapezoid">
            <a:avLst>
              <a:gd name="adj" fmla="val 86520"/>
            </a:avLst>
          </a:prstGeom>
          <a:solidFill>
            <a:srgbClr val="FFFFCC"/>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95" name="Trapezoid 194">
            <a:extLst>
              <a:ext uri="{FF2B5EF4-FFF2-40B4-BE49-F238E27FC236}">
                <a16:creationId xmlns:a16="http://schemas.microsoft.com/office/drawing/2014/main" id="{E229CCA5-A482-40E8-A058-433A9ED530EF}"/>
              </a:ext>
            </a:extLst>
          </p:cNvPr>
          <p:cNvSpPr/>
          <p:nvPr/>
        </p:nvSpPr>
        <p:spPr>
          <a:xfrm rot="10800000">
            <a:off x="7567300" y="16343973"/>
            <a:ext cx="692151" cy="129258"/>
          </a:xfrm>
          <a:prstGeom prst="trapezoid">
            <a:avLst>
              <a:gd name="adj" fmla="val 86520"/>
            </a:avLst>
          </a:prstGeom>
          <a:solidFill>
            <a:srgbClr val="FFFFCC"/>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96" name="Flowchart: Direct Access Storage 195">
            <a:extLst>
              <a:ext uri="{FF2B5EF4-FFF2-40B4-BE49-F238E27FC236}">
                <a16:creationId xmlns:a16="http://schemas.microsoft.com/office/drawing/2014/main" id="{5E7F0482-A68A-4F99-8583-47770D422923}"/>
              </a:ext>
            </a:extLst>
          </p:cNvPr>
          <p:cNvSpPr/>
          <p:nvPr/>
        </p:nvSpPr>
        <p:spPr>
          <a:xfrm rot="5400000">
            <a:off x="7901306" y="16277480"/>
            <a:ext cx="76361" cy="131771"/>
          </a:xfrm>
          <a:prstGeom prst="flowChartMagneticDrum">
            <a:avLst/>
          </a:prstGeom>
          <a:solidFill>
            <a:srgbClr val="FF00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grpSp>
        <p:nvGrpSpPr>
          <p:cNvPr id="197" name="Group 196">
            <a:extLst>
              <a:ext uri="{FF2B5EF4-FFF2-40B4-BE49-F238E27FC236}">
                <a16:creationId xmlns:a16="http://schemas.microsoft.com/office/drawing/2014/main" id="{66BC971F-4557-4B7A-A316-9C6B67D66CC7}"/>
              </a:ext>
            </a:extLst>
          </p:cNvPr>
          <p:cNvGrpSpPr/>
          <p:nvPr/>
        </p:nvGrpSpPr>
        <p:grpSpPr>
          <a:xfrm>
            <a:off x="7483185" y="16061033"/>
            <a:ext cx="900000" cy="900000"/>
            <a:chOff x="4562777" y="3238500"/>
            <a:chExt cx="900000" cy="900000"/>
          </a:xfrm>
        </p:grpSpPr>
        <p:sp>
          <p:nvSpPr>
            <p:cNvPr id="198" name="Arc 197">
              <a:extLst>
                <a:ext uri="{FF2B5EF4-FFF2-40B4-BE49-F238E27FC236}">
                  <a16:creationId xmlns:a16="http://schemas.microsoft.com/office/drawing/2014/main" id="{78716289-EB27-44C4-BE57-5503C9751087}"/>
                </a:ext>
              </a:extLst>
            </p:cNvPr>
            <p:cNvSpPr/>
            <p:nvPr/>
          </p:nvSpPr>
          <p:spPr>
            <a:xfrm>
              <a:off x="4562777" y="3238500"/>
              <a:ext cx="900000" cy="900000"/>
            </a:xfrm>
            <a:prstGeom prst="arc">
              <a:avLst>
                <a:gd name="adj1" fmla="val 1001955"/>
                <a:gd name="adj2" fmla="val 9331902"/>
              </a:avLst>
            </a:prstGeom>
            <a:ln>
              <a:solidFill>
                <a:srgbClr val="44AAE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99" name="Arc 198">
              <a:extLst>
                <a:ext uri="{FF2B5EF4-FFF2-40B4-BE49-F238E27FC236}">
                  <a16:creationId xmlns:a16="http://schemas.microsoft.com/office/drawing/2014/main" id="{9E0480FA-1253-406A-A381-648D3504A284}"/>
                </a:ext>
              </a:extLst>
            </p:cNvPr>
            <p:cNvSpPr/>
            <p:nvPr/>
          </p:nvSpPr>
          <p:spPr>
            <a:xfrm>
              <a:off x="4652777" y="3328500"/>
              <a:ext cx="720000" cy="720000"/>
            </a:xfrm>
            <a:prstGeom prst="arc">
              <a:avLst>
                <a:gd name="adj1" fmla="val 1001955"/>
                <a:gd name="adj2" fmla="val 9544545"/>
              </a:avLst>
            </a:prstGeom>
            <a:ln>
              <a:solidFill>
                <a:srgbClr val="44AAE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00" name="Arc 199">
              <a:extLst>
                <a:ext uri="{FF2B5EF4-FFF2-40B4-BE49-F238E27FC236}">
                  <a16:creationId xmlns:a16="http://schemas.microsoft.com/office/drawing/2014/main" id="{FC5652FE-71E3-4727-94FC-3244EEFB1E31}"/>
                </a:ext>
              </a:extLst>
            </p:cNvPr>
            <p:cNvSpPr/>
            <p:nvPr/>
          </p:nvSpPr>
          <p:spPr>
            <a:xfrm>
              <a:off x="4742777" y="3418500"/>
              <a:ext cx="540000" cy="540000"/>
            </a:xfrm>
            <a:prstGeom prst="arc">
              <a:avLst>
                <a:gd name="adj1" fmla="val 1001955"/>
                <a:gd name="adj2" fmla="val 9707427"/>
              </a:avLst>
            </a:prstGeom>
            <a:ln>
              <a:solidFill>
                <a:srgbClr val="44AAE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sp>
        <p:nvSpPr>
          <p:cNvPr id="201" name="Flowchart: Direct Access Storage 200">
            <a:extLst>
              <a:ext uri="{FF2B5EF4-FFF2-40B4-BE49-F238E27FC236}">
                <a16:creationId xmlns:a16="http://schemas.microsoft.com/office/drawing/2014/main" id="{25E55D39-E51C-4586-A077-4609AFF2503A}"/>
              </a:ext>
            </a:extLst>
          </p:cNvPr>
          <p:cNvSpPr/>
          <p:nvPr/>
        </p:nvSpPr>
        <p:spPr>
          <a:xfrm rot="5400000">
            <a:off x="8434752" y="16067103"/>
            <a:ext cx="76361" cy="131771"/>
          </a:xfrm>
          <a:prstGeom prst="flowChartMagneticDrum">
            <a:avLst/>
          </a:prstGeom>
          <a:solidFill>
            <a:srgbClr val="44AAE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02" name="Flowchart: Direct Access Storage 201">
            <a:extLst>
              <a:ext uri="{FF2B5EF4-FFF2-40B4-BE49-F238E27FC236}">
                <a16:creationId xmlns:a16="http://schemas.microsoft.com/office/drawing/2014/main" id="{C68A2057-DDED-498F-AA14-40745772CDF8}"/>
              </a:ext>
            </a:extLst>
          </p:cNvPr>
          <p:cNvSpPr/>
          <p:nvPr/>
        </p:nvSpPr>
        <p:spPr>
          <a:xfrm rot="5400000">
            <a:off x="7334920" y="16067103"/>
            <a:ext cx="76361" cy="131771"/>
          </a:xfrm>
          <a:prstGeom prst="flowChartMagneticDrum">
            <a:avLst/>
          </a:prstGeom>
          <a:solidFill>
            <a:srgbClr val="44AAE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03" name="Flowchart: Direct Access Storage 202">
            <a:extLst>
              <a:ext uri="{FF2B5EF4-FFF2-40B4-BE49-F238E27FC236}">
                <a16:creationId xmlns:a16="http://schemas.microsoft.com/office/drawing/2014/main" id="{7D51397B-AF0D-443C-8577-C5153458A81E}"/>
              </a:ext>
            </a:extLst>
          </p:cNvPr>
          <p:cNvSpPr/>
          <p:nvPr/>
        </p:nvSpPr>
        <p:spPr>
          <a:xfrm rot="5400000">
            <a:off x="7665718" y="16457033"/>
            <a:ext cx="36000" cy="72000"/>
          </a:xfrm>
          <a:prstGeom prst="flowChartMagneticDrum">
            <a:avLst/>
          </a:prstGeom>
          <a:solidFill>
            <a:srgbClr val="44AAE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04" name="Flowchart: Direct Access Storage 203">
            <a:extLst>
              <a:ext uri="{FF2B5EF4-FFF2-40B4-BE49-F238E27FC236}">
                <a16:creationId xmlns:a16="http://schemas.microsoft.com/office/drawing/2014/main" id="{863C3325-2DF4-4DD3-B914-4A5115775068}"/>
              </a:ext>
            </a:extLst>
          </p:cNvPr>
          <p:cNvSpPr/>
          <p:nvPr/>
        </p:nvSpPr>
        <p:spPr>
          <a:xfrm rot="5400000">
            <a:off x="8141968" y="16450683"/>
            <a:ext cx="36000" cy="72000"/>
          </a:xfrm>
          <a:prstGeom prst="flowChartMagneticDrum">
            <a:avLst/>
          </a:prstGeom>
          <a:solidFill>
            <a:srgbClr val="44AAE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cxnSp>
        <p:nvCxnSpPr>
          <p:cNvPr id="205" name="Straight Arrow Connector 204">
            <a:extLst>
              <a:ext uri="{FF2B5EF4-FFF2-40B4-BE49-F238E27FC236}">
                <a16:creationId xmlns:a16="http://schemas.microsoft.com/office/drawing/2014/main" id="{E7665E51-09B4-4633-8AFC-7C316F196423}"/>
              </a:ext>
            </a:extLst>
          </p:cNvPr>
          <p:cNvCxnSpPr>
            <a:stCxn id="196" idx="4"/>
            <a:endCxn id="156" idx="1"/>
          </p:cNvCxnSpPr>
          <p:nvPr/>
        </p:nvCxnSpPr>
        <p:spPr>
          <a:xfrm flipH="1">
            <a:off x="6366617" y="16381546"/>
            <a:ext cx="1572869" cy="2644439"/>
          </a:xfrm>
          <a:prstGeom prst="straightConnector1">
            <a:avLst/>
          </a:prstGeom>
          <a:ln>
            <a:solidFill>
              <a:srgbClr val="808080"/>
            </a:solidFill>
            <a:prstDash val="sysDot"/>
            <a:tailEnd type="stealth" w="lg" len="lg"/>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DA2EAB34-ADDD-4676-8C06-483712D979EC}"/>
              </a:ext>
            </a:extLst>
          </p:cNvPr>
          <p:cNvCxnSpPr>
            <a:stCxn id="156" idx="1"/>
            <a:endCxn id="201" idx="4"/>
          </p:cNvCxnSpPr>
          <p:nvPr/>
        </p:nvCxnSpPr>
        <p:spPr>
          <a:xfrm flipV="1">
            <a:off x="6366617" y="16171169"/>
            <a:ext cx="2106315" cy="2854816"/>
          </a:xfrm>
          <a:prstGeom prst="straightConnector1">
            <a:avLst/>
          </a:prstGeom>
          <a:ln w="19050">
            <a:solidFill>
              <a:srgbClr val="808080"/>
            </a:solidFill>
            <a:prstDash val="sysDot"/>
            <a:tailEnd type="stealth" w="lg" len="lg"/>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010171B3-DADF-4046-872E-444438C73A26}"/>
              </a:ext>
            </a:extLst>
          </p:cNvPr>
          <p:cNvCxnSpPr>
            <a:stCxn id="196" idx="4"/>
            <a:endCxn id="120" idx="0"/>
          </p:cNvCxnSpPr>
          <p:nvPr/>
        </p:nvCxnSpPr>
        <p:spPr>
          <a:xfrm flipH="1">
            <a:off x="6798379" y="16381546"/>
            <a:ext cx="1141107" cy="1636851"/>
          </a:xfrm>
          <a:prstGeom prst="straightConnector1">
            <a:avLst/>
          </a:prstGeom>
          <a:ln w="19050">
            <a:solidFill>
              <a:srgbClr val="FF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9A263E2D-2828-487C-AC17-DE589CFDEC70}"/>
              </a:ext>
            </a:extLst>
          </p:cNvPr>
          <p:cNvCxnSpPr>
            <a:stCxn id="120" idx="0"/>
            <a:endCxn id="201" idx="4"/>
          </p:cNvCxnSpPr>
          <p:nvPr/>
        </p:nvCxnSpPr>
        <p:spPr>
          <a:xfrm flipV="1">
            <a:off x="6798379" y="16171169"/>
            <a:ext cx="1674553" cy="1847228"/>
          </a:xfrm>
          <a:prstGeom prst="straightConnector1">
            <a:avLst/>
          </a:prstGeom>
          <a:ln w="19050">
            <a:solidFill>
              <a:srgbClr val="CC00CC"/>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52705EF5-D5BF-4B9A-B647-35C6EA21F171}"/>
              </a:ext>
            </a:extLst>
          </p:cNvPr>
          <p:cNvCxnSpPr>
            <a:stCxn id="156" idx="1"/>
            <a:endCxn id="202" idx="4"/>
          </p:cNvCxnSpPr>
          <p:nvPr/>
        </p:nvCxnSpPr>
        <p:spPr>
          <a:xfrm flipV="1">
            <a:off x="6366617" y="16171169"/>
            <a:ext cx="1006483" cy="2854816"/>
          </a:xfrm>
          <a:prstGeom prst="straightConnector1">
            <a:avLst/>
          </a:prstGeom>
          <a:ln w="19050">
            <a:solidFill>
              <a:srgbClr val="808080"/>
            </a:solidFill>
            <a:prstDash val="sysDot"/>
            <a:tailEnd type="stealth" w="lg" len="lg"/>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D723C4C7-9639-454C-96C9-7D810CE4373F}"/>
              </a:ext>
            </a:extLst>
          </p:cNvPr>
          <p:cNvCxnSpPr>
            <a:stCxn id="120" idx="0"/>
            <a:endCxn id="202" idx="3"/>
          </p:cNvCxnSpPr>
          <p:nvPr/>
        </p:nvCxnSpPr>
        <p:spPr>
          <a:xfrm flipV="1">
            <a:off x="6798379" y="16145715"/>
            <a:ext cx="574721" cy="1872682"/>
          </a:xfrm>
          <a:prstGeom prst="straightConnector1">
            <a:avLst/>
          </a:prstGeom>
          <a:ln w="19050">
            <a:solidFill>
              <a:srgbClr val="CC00CC"/>
            </a:solidFill>
            <a:tailEnd type="stealth" w="lg" len="lg"/>
          </a:ln>
        </p:spPr>
        <p:style>
          <a:lnRef idx="1">
            <a:schemeClr val="accent1"/>
          </a:lnRef>
          <a:fillRef idx="0">
            <a:schemeClr val="accent1"/>
          </a:fillRef>
          <a:effectRef idx="0">
            <a:schemeClr val="accent1"/>
          </a:effectRef>
          <a:fontRef idx="minor">
            <a:schemeClr val="tx1"/>
          </a:fontRef>
        </p:style>
      </p:cxnSp>
      <p:sp>
        <p:nvSpPr>
          <p:cNvPr id="211" name="Textfeld 3">
            <a:extLst>
              <a:ext uri="{FF2B5EF4-FFF2-40B4-BE49-F238E27FC236}">
                <a16:creationId xmlns:a16="http://schemas.microsoft.com/office/drawing/2014/main" id="{DF6F1113-7F7F-4FF0-A334-13D5305C92C5}"/>
              </a:ext>
            </a:extLst>
          </p:cNvPr>
          <p:cNvSpPr txBox="1"/>
          <p:nvPr/>
        </p:nvSpPr>
        <p:spPr>
          <a:xfrm>
            <a:off x="8424086" y="15279046"/>
            <a:ext cx="1367682" cy="400110"/>
          </a:xfrm>
          <a:prstGeom prst="rect">
            <a:avLst/>
          </a:prstGeom>
          <a:noFill/>
        </p:spPr>
        <p:txBody>
          <a:bodyPr wrap="none" rtlCol="0">
            <a:spAutoFit/>
          </a:bodyPr>
          <a:lstStyle/>
          <a:p>
            <a:pPr marL="0">
              <a:buNone/>
            </a:pPr>
            <a:r>
              <a:rPr lang="de-DE" sz="2000" b="1" i="0" dirty="0">
                <a:solidFill>
                  <a:schemeClr val="tx1"/>
                </a:solidFill>
                <a:latin typeface="+mn-lt"/>
              </a:rPr>
              <a:t>Sender </a:t>
            </a:r>
            <a:r>
              <a:rPr lang="de-DE" sz="2000" b="1" i="0" dirty="0">
                <a:solidFill>
                  <a:srgbClr val="FF00FF"/>
                </a:solidFill>
                <a:latin typeface="+mn-lt"/>
              </a:rPr>
              <a:t>S</a:t>
            </a:r>
            <a:r>
              <a:rPr lang="de-DE" sz="2000" b="1" i="0" dirty="0">
                <a:solidFill>
                  <a:schemeClr val="tx1"/>
                </a:solidFill>
                <a:latin typeface="+mn-lt"/>
              </a:rPr>
              <a:t> </a:t>
            </a:r>
          </a:p>
        </p:txBody>
      </p:sp>
      <p:sp>
        <p:nvSpPr>
          <p:cNvPr id="212" name="Textfeld 3">
            <a:extLst>
              <a:ext uri="{FF2B5EF4-FFF2-40B4-BE49-F238E27FC236}">
                <a16:creationId xmlns:a16="http://schemas.microsoft.com/office/drawing/2014/main" id="{FFCA50D1-0C1E-4E4F-ACF2-FA610066AFC6}"/>
              </a:ext>
            </a:extLst>
          </p:cNvPr>
          <p:cNvSpPr txBox="1"/>
          <p:nvPr/>
        </p:nvSpPr>
        <p:spPr>
          <a:xfrm>
            <a:off x="9035141" y="15805062"/>
            <a:ext cx="1818126" cy="400110"/>
          </a:xfrm>
          <a:prstGeom prst="rect">
            <a:avLst/>
          </a:prstGeom>
          <a:noFill/>
        </p:spPr>
        <p:txBody>
          <a:bodyPr wrap="none" rtlCol="0">
            <a:spAutoFit/>
          </a:bodyPr>
          <a:lstStyle/>
          <a:p>
            <a:pPr marL="0">
              <a:buNone/>
            </a:pPr>
            <a:r>
              <a:rPr lang="de-DE" sz="2000" b="1" dirty="0">
                <a:latin typeface="+mn-lt"/>
              </a:rPr>
              <a:t>Receivers </a:t>
            </a:r>
            <a:r>
              <a:rPr lang="de-DE" sz="2000" b="1" dirty="0">
                <a:solidFill>
                  <a:srgbClr val="CC00CC"/>
                </a:solidFill>
                <a:latin typeface="+mn-lt"/>
              </a:rPr>
              <a:t>R</a:t>
            </a:r>
            <a:r>
              <a:rPr lang="de-DE" sz="2000" b="1" baseline="-25000" dirty="0">
                <a:solidFill>
                  <a:srgbClr val="CC00CC"/>
                </a:solidFill>
                <a:latin typeface="+mn-lt"/>
              </a:rPr>
              <a:t>i</a:t>
            </a:r>
            <a:r>
              <a:rPr lang="de-DE" sz="2000" b="1" dirty="0">
                <a:latin typeface="+mn-lt"/>
              </a:rPr>
              <a:t> </a:t>
            </a:r>
            <a:endParaRPr lang="de-DE" sz="2000" b="1" i="0" dirty="0">
              <a:solidFill>
                <a:schemeClr val="tx1"/>
              </a:solidFill>
              <a:latin typeface="+mn-lt"/>
            </a:endParaRPr>
          </a:p>
        </p:txBody>
      </p:sp>
      <p:cxnSp>
        <p:nvCxnSpPr>
          <p:cNvPr id="213" name="Straight Arrow Connector 212">
            <a:extLst>
              <a:ext uri="{FF2B5EF4-FFF2-40B4-BE49-F238E27FC236}">
                <a16:creationId xmlns:a16="http://schemas.microsoft.com/office/drawing/2014/main" id="{0804AF6A-836F-4027-B088-D6B8981584B4}"/>
              </a:ext>
            </a:extLst>
          </p:cNvPr>
          <p:cNvCxnSpPr>
            <a:cxnSpLocks/>
            <a:stCxn id="211" idx="2"/>
            <a:endCxn id="194" idx="0"/>
          </p:cNvCxnSpPr>
          <p:nvPr/>
        </p:nvCxnSpPr>
        <p:spPr>
          <a:xfrm flipH="1">
            <a:off x="7928610" y="15679156"/>
            <a:ext cx="1179317" cy="627015"/>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1F578E4A-CD7E-428B-93BF-FA6C33946920}"/>
              </a:ext>
            </a:extLst>
          </p:cNvPr>
          <p:cNvCxnSpPr>
            <a:cxnSpLocks/>
            <a:stCxn id="212" idx="1"/>
            <a:endCxn id="201" idx="0"/>
          </p:cNvCxnSpPr>
          <p:nvPr/>
        </p:nvCxnSpPr>
        <p:spPr>
          <a:xfrm flipH="1">
            <a:off x="8538818" y="16005117"/>
            <a:ext cx="496323" cy="127872"/>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15" name="Textfeld 3">
            <a:extLst>
              <a:ext uri="{FF2B5EF4-FFF2-40B4-BE49-F238E27FC236}">
                <a16:creationId xmlns:a16="http://schemas.microsoft.com/office/drawing/2014/main" id="{020973E2-75F6-4714-B74C-DD8C5AB7F33F}"/>
              </a:ext>
            </a:extLst>
          </p:cNvPr>
          <p:cNvSpPr txBox="1"/>
          <p:nvPr/>
        </p:nvSpPr>
        <p:spPr>
          <a:xfrm>
            <a:off x="2996333" y="18074469"/>
            <a:ext cx="2052133" cy="400110"/>
          </a:xfrm>
          <a:prstGeom prst="rect">
            <a:avLst/>
          </a:prstGeom>
          <a:noFill/>
        </p:spPr>
        <p:txBody>
          <a:bodyPr wrap="square" rtlCol="0">
            <a:spAutoFit/>
          </a:bodyPr>
          <a:lstStyle/>
          <a:p>
            <a:pPr marL="0">
              <a:buNone/>
            </a:pPr>
            <a:r>
              <a:rPr lang="de-DE" sz="2000" b="1" i="0" dirty="0">
                <a:solidFill>
                  <a:schemeClr val="tx1"/>
                </a:solidFill>
                <a:latin typeface="+mn-lt"/>
              </a:rPr>
              <a:t>Occupied Desk</a:t>
            </a:r>
          </a:p>
        </p:txBody>
      </p:sp>
      <p:sp>
        <p:nvSpPr>
          <p:cNvPr id="220" name="Textfeld 3">
            <a:extLst>
              <a:ext uri="{FF2B5EF4-FFF2-40B4-BE49-F238E27FC236}">
                <a16:creationId xmlns:a16="http://schemas.microsoft.com/office/drawing/2014/main" id="{1BE706A7-9364-44B6-B4AF-F4DCD5C3D544}"/>
              </a:ext>
            </a:extLst>
          </p:cNvPr>
          <p:cNvSpPr txBox="1"/>
          <p:nvPr/>
        </p:nvSpPr>
        <p:spPr>
          <a:xfrm>
            <a:off x="11007801" y="18074469"/>
            <a:ext cx="1466339" cy="400110"/>
          </a:xfrm>
          <a:prstGeom prst="rect">
            <a:avLst/>
          </a:prstGeom>
          <a:noFill/>
        </p:spPr>
        <p:txBody>
          <a:bodyPr wrap="square" rtlCol="0">
            <a:spAutoFit/>
          </a:bodyPr>
          <a:lstStyle/>
          <a:p>
            <a:pPr marL="0">
              <a:buNone/>
            </a:pPr>
            <a:r>
              <a:rPr lang="de-DE" sz="2000" b="1" dirty="0"/>
              <a:t>Free </a:t>
            </a:r>
            <a:r>
              <a:rPr lang="de-DE" sz="2000" b="1" i="0" dirty="0">
                <a:solidFill>
                  <a:schemeClr val="tx1"/>
                </a:solidFill>
                <a:latin typeface="+mn-lt"/>
              </a:rPr>
              <a:t>Desk</a:t>
            </a:r>
          </a:p>
        </p:txBody>
      </p:sp>
      <p:sp>
        <p:nvSpPr>
          <p:cNvPr id="229" name="TextBox 228">
            <a:extLst>
              <a:ext uri="{FF2B5EF4-FFF2-40B4-BE49-F238E27FC236}">
                <a16:creationId xmlns:a16="http://schemas.microsoft.com/office/drawing/2014/main" id="{83053320-FB55-4792-A384-12B9DCAF8EE4}"/>
              </a:ext>
            </a:extLst>
          </p:cNvPr>
          <p:cNvSpPr txBox="1"/>
          <p:nvPr/>
        </p:nvSpPr>
        <p:spPr>
          <a:xfrm>
            <a:off x="13009716" y="36684269"/>
            <a:ext cx="481222" cy="584775"/>
          </a:xfrm>
          <a:prstGeom prst="rect">
            <a:avLst/>
          </a:prstGeom>
          <a:noFill/>
        </p:spPr>
        <p:txBody>
          <a:bodyPr wrap="none" rtlCol="0">
            <a:spAutoFit/>
          </a:bodyPr>
          <a:lstStyle/>
          <a:p>
            <a:pPr>
              <a:buNone/>
            </a:pPr>
            <a:r>
              <a:rPr lang="de-DE" sz="3200" dirty="0">
                <a:solidFill>
                  <a:srgbClr val="FF00FF"/>
                </a:solidFill>
                <a:sym typeface="Wingdings 2" panose="05020102010507070707" pitchFamily="18" charset="2"/>
              </a:rPr>
              <a:t>C</a:t>
            </a:r>
            <a:endParaRPr lang="de-DE" sz="3200" dirty="0">
              <a:solidFill>
                <a:srgbClr val="FF00FF"/>
              </a:solidFill>
            </a:endParaRPr>
          </a:p>
        </p:txBody>
      </p:sp>
      <p:sp>
        <p:nvSpPr>
          <p:cNvPr id="230" name="TextBox 229">
            <a:extLst>
              <a:ext uri="{FF2B5EF4-FFF2-40B4-BE49-F238E27FC236}">
                <a16:creationId xmlns:a16="http://schemas.microsoft.com/office/drawing/2014/main" id="{59EFEF9F-D1AE-45F9-8392-ADB10D7FD609}"/>
              </a:ext>
            </a:extLst>
          </p:cNvPr>
          <p:cNvSpPr txBox="1"/>
          <p:nvPr/>
        </p:nvSpPr>
        <p:spPr>
          <a:xfrm>
            <a:off x="10135493" y="37128057"/>
            <a:ext cx="481222" cy="584775"/>
          </a:xfrm>
          <a:prstGeom prst="rect">
            <a:avLst/>
          </a:prstGeom>
          <a:noFill/>
        </p:spPr>
        <p:txBody>
          <a:bodyPr wrap="none" rtlCol="0">
            <a:spAutoFit/>
          </a:bodyPr>
          <a:lstStyle/>
          <a:p>
            <a:pPr>
              <a:buNone/>
            </a:pPr>
            <a:r>
              <a:rPr lang="de-DE" sz="3200" dirty="0">
                <a:solidFill>
                  <a:srgbClr val="FF00FF"/>
                </a:solidFill>
                <a:sym typeface="Wingdings 2" panose="05020102010507070707" pitchFamily="18" charset="2"/>
              </a:rPr>
              <a:t>D</a:t>
            </a:r>
            <a:endParaRPr lang="de-DE" sz="3200" dirty="0">
              <a:solidFill>
                <a:srgbClr val="FF00FF"/>
              </a:solidFill>
            </a:endParaRPr>
          </a:p>
        </p:txBody>
      </p:sp>
      <p:pic>
        <p:nvPicPr>
          <p:cNvPr id="250" name="Picture 249">
            <a:extLst>
              <a:ext uri="{FF2B5EF4-FFF2-40B4-BE49-F238E27FC236}">
                <a16:creationId xmlns:a16="http://schemas.microsoft.com/office/drawing/2014/main" id="{E7F6F7E5-F7BB-4473-9940-40BFE9BAA59A}"/>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791096" y="40001658"/>
            <a:ext cx="2411757" cy="2417445"/>
          </a:xfrm>
          <a:prstGeom prst="rect">
            <a:avLst/>
          </a:prstGeom>
        </p:spPr>
      </p:pic>
      <p:graphicFrame>
        <p:nvGraphicFramePr>
          <p:cNvPr id="254" name="Object 24">
            <a:extLst>
              <a:ext uri="{FF2B5EF4-FFF2-40B4-BE49-F238E27FC236}">
                <a16:creationId xmlns:a16="http://schemas.microsoft.com/office/drawing/2014/main" id="{56EC9B3B-FEBB-40DF-9401-8F307E30D97F}"/>
              </a:ext>
            </a:extLst>
          </p:cNvPr>
          <p:cNvGraphicFramePr>
            <a:graphicFrameLocks noChangeAspect="1"/>
          </p:cNvGraphicFramePr>
          <p:nvPr>
            <p:extLst>
              <p:ext uri="{D42A27DB-BD31-4B8C-83A1-F6EECF244321}">
                <p14:modId xmlns:p14="http://schemas.microsoft.com/office/powerpoint/2010/main" val="2185770708"/>
              </p:ext>
            </p:extLst>
          </p:nvPr>
        </p:nvGraphicFramePr>
        <p:xfrm>
          <a:off x="15207414" y="29630644"/>
          <a:ext cx="14252575" cy="579438"/>
        </p:xfrm>
        <a:graphic>
          <a:graphicData uri="http://schemas.openxmlformats.org/presentationml/2006/ole">
            <mc:AlternateContent xmlns:mc="http://schemas.openxmlformats.org/markup-compatibility/2006">
              <mc:Choice xmlns:v="urn:schemas-microsoft-com:vml" Requires="v">
                <p:oleObj spid="_x0000_s2998" name="Bilddokument" r:id="rId7" imgW="3232298" imgH="1286540" progId="Imaging.Document">
                  <p:embed/>
                </p:oleObj>
              </mc:Choice>
              <mc:Fallback>
                <p:oleObj name="Bilddokument" r:id="rId7" imgW="3232298" imgH="1286540" progId="Imaging.Document">
                  <p:embed/>
                  <p:pic>
                    <p:nvPicPr>
                      <p:cNvPr id="2060" name="Object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07414" y="29630644"/>
                        <a:ext cx="142525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255" name="Straight Arrow Connector 254">
            <a:extLst>
              <a:ext uri="{FF2B5EF4-FFF2-40B4-BE49-F238E27FC236}">
                <a16:creationId xmlns:a16="http://schemas.microsoft.com/office/drawing/2014/main" id="{8633E139-4354-406D-9C2B-1934543869F6}"/>
              </a:ext>
            </a:extLst>
          </p:cNvPr>
          <p:cNvCxnSpPr>
            <a:cxnSpLocks/>
            <a:stCxn id="257" idx="3"/>
            <a:endCxn id="120" idx="0"/>
          </p:cNvCxnSpPr>
          <p:nvPr/>
        </p:nvCxnSpPr>
        <p:spPr>
          <a:xfrm>
            <a:off x="6308724" y="17461019"/>
            <a:ext cx="489655" cy="557378"/>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7" name="Textfeld 3">
            <a:extLst>
              <a:ext uri="{FF2B5EF4-FFF2-40B4-BE49-F238E27FC236}">
                <a16:creationId xmlns:a16="http://schemas.microsoft.com/office/drawing/2014/main" id="{19B466D2-926D-4EC8-BF5E-98C9863A35D7}"/>
              </a:ext>
            </a:extLst>
          </p:cNvPr>
          <p:cNvSpPr txBox="1"/>
          <p:nvPr/>
        </p:nvSpPr>
        <p:spPr>
          <a:xfrm>
            <a:off x="5225104" y="17260964"/>
            <a:ext cx="1083620" cy="400110"/>
          </a:xfrm>
          <a:prstGeom prst="rect">
            <a:avLst/>
          </a:prstGeom>
          <a:noFill/>
        </p:spPr>
        <p:txBody>
          <a:bodyPr wrap="square" rtlCol="0">
            <a:spAutoFit/>
          </a:bodyPr>
          <a:lstStyle/>
          <a:p>
            <a:pPr marL="0">
              <a:buNone/>
            </a:pPr>
            <a:r>
              <a:rPr lang="de-DE" sz="2000" b="1" i="0" dirty="0">
                <a:solidFill>
                  <a:schemeClr val="tx1"/>
                </a:solidFill>
                <a:latin typeface="+mn-lt"/>
              </a:rPr>
              <a:t>Head </a:t>
            </a:r>
            <a:r>
              <a:rPr lang="de-DE" sz="2000" b="1" i="0" dirty="0">
                <a:solidFill>
                  <a:srgbClr val="44AAE0"/>
                </a:solidFill>
                <a:latin typeface="+mn-lt"/>
              </a:rPr>
              <a:t>H</a:t>
            </a:r>
          </a:p>
        </p:txBody>
      </p:sp>
      <p:grpSp>
        <p:nvGrpSpPr>
          <p:cNvPr id="260" name="Group 259">
            <a:extLst>
              <a:ext uri="{FF2B5EF4-FFF2-40B4-BE49-F238E27FC236}">
                <a16:creationId xmlns:a16="http://schemas.microsoft.com/office/drawing/2014/main" id="{E2D6CFDE-76F7-41F6-B104-10728CE15987}"/>
              </a:ext>
            </a:extLst>
          </p:cNvPr>
          <p:cNvGrpSpPr/>
          <p:nvPr/>
        </p:nvGrpSpPr>
        <p:grpSpPr>
          <a:xfrm>
            <a:off x="2020706" y="32847624"/>
            <a:ext cx="11192011" cy="5396603"/>
            <a:chOff x="2020706" y="32847618"/>
            <a:chExt cx="9620066" cy="4638637"/>
          </a:xfrm>
        </p:grpSpPr>
        <p:pic>
          <p:nvPicPr>
            <p:cNvPr id="223" name="Picture 222">
              <a:extLst>
                <a:ext uri="{FF2B5EF4-FFF2-40B4-BE49-F238E27FC236}">
                  <a16:creationId xmlns:a16="http://schemas.microsoft.com/office/drawing/2014/main" id="{D2ADF483-BC75-408E-8CF6-39294E2E198A}"/>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5113" t="23294" r="25766" b="7037"/>
            <a:stretch/>
          </p:blipFill>
          <p:spPr>
            <a:xfrm>
              <a:off x="2020706" y="32847618"/>
              <a:ext cx="6182479" cy="4226196"/>
            </a:xfrm>
            <a:prstGeom prst="rect">
              <a:avLst/>
            </a:prstGeom>
          </p:spPr>
        </p:pic>
        <p:sp>
          <p:nvSpPr>
            <p:cNvPr id="272" name="Rectangle 271">
              <a:extLst>
                <a:ext uri="{FF2B5EF4-FFF2-40B4-BE49-F238E27FC236}">
                  <a16:creationId xmlns:a16="http://schemas.microsoft.com/office/drawing/2014/main" id="{F681D6FD-8707-4A5F-847D-D717DA8DF649}"/>
                </a:ext>
              </a:extLst>
            </p:cNvPr>
            <p:cNvSpPr/>
            <p:nvPr/>
          </p:nvSpPr>
          <p:spPr bwMode="auto">
            <a:xfrm>
              <a:off x="4914381" y="34845163"/>
              <a:ext cx="508947" cy="455079"/>
            </a:xfrm>
            <a:prstGeom prst="rect">
              <a:avLst/>
            </a:prstGeom>
            <a:solidFill>
              <a:schemeClr val="bg1"/>
            </a:solidFill>
            <a:ln w="9525" cap="flat" cmpd="sng" algn="ctr">
              <a:noFill/>
              <a:prstDash val="solid"/>
              <a:round/>
              <a:headEnd type="none" w="med" len="med"/>
              <a:tailEnd type="none" w="med" len="med"/>
            </a:ln>
            <a:effectLst/>
          </p:spPr>
          <p:txBody>
            <a:bodyPr vert="horz" wrap="square" lIns="360000" tIns="360000" rIns="360000" bIns="360000" numCol="1" rtlCol="0" anchor="t" anchorCtr="0" compatLnSpc="1">
              <a:prstTxWarp prst="textNoShape">
                <a:avLst/>
              </a:prstTxWarp>
              <a:spAutoFit/>
            </a:bodyPr>
            <a:lstStyle/>
            <a:p>
              <a:pPr marL="1601788" marR="0" indent="-1601788" algn="l" defTabSz="4271963" rtl="0" eaLnBrk="1" fontAlgn="base" latinLnBrk="0" hangingPunct="1">
                <a:lnSpc>
                  <a:spcPct val="100000"/>
                </a:lnSpc>
                <a:spcBef>
                  <a:spcPct val="20000"/>
                </a:spcBef>
                <a:spcAft>
                  <a:spcPct val="0"/>
                </a:spcAft>
                <a:buClrTx/>
                <a:buSzTx/>
                <a:buFontTx/>
                <a:buChar char="•"/>
                <a:tabLst/>
              </a:pPr>
              <a:endParaRPr kumimoji="0" lang="de-DE" sz="3000" b="0" i="0" u="none" strike="noStrike" cap="none" normalizeH="0" baseline="0">
                <a:ln>
                  <a:noFill/>
                </a:ln>
                <a:solidFill>
                  <a:schemeClr val="tx1"/>
                </a:solidFill>
                <a:effectLst/>
                <a:latin typeface="Arial" charset="0"/>
              </a:endParaRPr>
            </a:p>
          </p:txBody>
        </p:sp>
        <p:sp>
          <p:nvSpPr>
            <p:cNvPr id="232" name="Rectangle 231">
              <a:extLst>
                <a:ext uri="{FF2B5EF4-FFF2-40B4-BE49-F238E27FC236}">
                  <a16:creationId xmlns:a16="http://schemas.microsoft.com/office/drawing/2014/main" id="{C9E84670-4543-4893-BCD4-1330F346FE3C}"/>
                </a:ext>
              </a:extLst>
            </p:cNvPr>
            <p:cNvSpPr/>
            <p:nvPr/>
          </p:nvSpPr>
          <p:spPr bwMode="auto">
            <a:xfrm>
              <a:off x="3463477" y="34157639"/>
              <a:ext cx="347007" cy="1766495"/>
            </a:xfrm>
            <a:prstGeom prst="rect">
              <a:avLst/>
            </a:prstGeom>
            <a:solidFill>
              <a:schemeClr val="bg1">
                <a:lumMod val="75000"/>
                <a:alpha val="50000"/>
              </a:schemeClr>
            </a:solidFill>
            <a:ln w="57150" cap="flat" cmpd="sng" algn="ctr">
              <a:solidFill>
                <a:schemeClr val="tx1"/>
              </a:solidFill>
              <a:prstDash val="solid"/>
              <a:round/>
              <a:headEnd type="none" w="med" len="med"/>
              <a:tailEnd type="none" w="med" len="med"/>
            </a:ln>
            <a:effectLst/>
          </p:spPr>
          <p:txBody>
            <a:bodyPr vert="horz" wrap="square" lIns="360000" tIns="360000" rIns="360000" bIns="360000" numCol="1" rtlCol="0" anchor="t" anchorCtr="0" compatLnSpc="1">
              <a:prstTxWarp prst="textNoShape">
                <a:avLst/>
              </a:prstTxWarp>
              <a:spAutoFit/>
            </a:bodyPr>
            <a:lstStyle/>
            <a:p>
              <a:pPr marL="1601788" marR="0" indent="-1601788" algn="l" defTabSz="4271963" rtl="0" eaLnBrk="1" fontAlgn="base" latinLnBrk="0" hangingPunct="1">
                <a:lnSpc>
                  <a:spcPct val="100000"/>
                </a:lnSpc>
                <a:spcBef>
                  <a:spcPct val="20000"/>
                </a:spcBef>
                <a:spcAft>
                  <a:spcPct val="0"/>
                </a:spcAft>
                <a:buClrTx/>
                <a:buSzTx/>
                <a:buFontTx/>
                <a:buChar char="•"/>
                <a:tabLst/>
              </a:pPr>
              <a:endParaRPr kumimoji="0" lang="de-DE" sz="3000" b="0" i="0" u="none" strike="noStrike" cap="none" normalizeH="0" baseline="0">
                <a:ln>
                  <a:noFill/>
                </a:ln>
                <a:solidFill>
                  <a:schemeClr val="tx1"/>
                </a:solidFill>
                <a:effectLst/>
                <a:latin typeface="Arial" charset="0"/>
              </a:endParaRPr>
            </a:p>
          </p:txBody>
        </p:sp>
        <p:sp>
          <p:nvSpPr>
            <p:cNvPr id="233" name="Textfeld 3">
              <a:extLst>
                <a:ext uri="{FF2B5EF4-FFF2-40B4-BE49-F238E27FC236}">
                  <a16:creationId xmlns:a16="http://schemas.microsoft.com/office/drawing/2014/main" id="{9E893545-21D8-4544-8B85-D0829EBF1E93}"/>
                </a:ext>
              </a:extLst>
            </p:cNvPr>
            <p:cNvSpPr txBox="1"/>
            <p:nvPr/>
          </p:nvSpPr>
          <p:spPr>
            <a:xfrm>
              <a:off x="3926525" y="37086145"/>
              <a:ext cx="1466339" cy="400110"/>
            </a:xfrm>
            <a:prstGeom prst="rect">
              <a:avLst/>
            </a:prstGeom>
            <a:noFill/>
          </p:spPr>
          <p:txBody>
            <a:bodyPr wrap="square" rtlCol="0">
              <a:spAutoFit/>
            </a:bodyPr>
            <a:lstStyle/>
            <a:p>
              <a:pPr marL="0" algn="ctr">
                <a:buNone/>
              </a:pPr>
              <a:r>
                <a:rPr lang="de-DE" sz="2000" b="1" dirty="0"/>
                <a:t>Lamps</a:t>
              </a:r>
              <a:endParaRPr lang="de-DE" sz="2000" b="1" i="0" dirty="0">
                <a:solidFill>
                  <a:schemeClr val="tx1"/>
                </a:solidFill>
                <a:latin typeface="+mn-lt"/>
              </a:endParaRPr>
            </a:p>
          </p:txBody>
        </p:sp>
        <p:cxnSp>
          <p:nvCxnSpPr>
            <p:cNvPr id="234" name="Straight Arrow Connector 233">
              <a:extLst>
                <a:ext uri="{FF2B5EF4-FFF2-40B4-BE49-F238E27FC236}">
                  <a16:creationId xmlns:a16="http://schemas.microsoft.com/office/drawing/2014/main" id="{DAB0D360-44E5-457F-8038-506F49B83EF9}"/>
                </a:ext>
              </a:extLst>
            </p:cNvPr>
            <p:cNvCxnSpPr>
              <a:cxnSpLocks/>
              <a:stCxn id="233" idx="0"/>
              <a:endCxn id="245" idx="2"/>
            </p:cNvCxnSpPr>
            <p:nvPr/>
          </p:nvCxnSpPr>
          <p:spPr>
            <a:xfrm flipV="1">
              <a:off x="4659695" y="35884701"/>
              <a:ext cx="634369" cy="1201444"/>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34AD0CEC-B7A1-47EC-858B-F7C388717CBE}"/>
                </a:ext>
              </a:extLst>
            </p:cNvPr>
            <p:cNvCxnSpPr>
              <a:cxnSpLocks/>
              <a:stCxn id="233" idx="0"/>
              <a:endCxn id="232" idx="2"/>
            </p:cNvCxnSpPr>
            <p:nvPr/>
          </p:nvCxnSpPr>
          <p:spPr>
            <a:xfrm flipH="1" flipV="1">
              <a:off x="3636981" y="35924134"/>
              <a:ext cx="1022715" cy="1162011"/>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5" name="Rectangle 244">
              <a:extLst>
                <a:ext uri="{FF2B5EF4-FFF2-40B4-BE49-F238E27FC236}">
                  <a16:creationId xmlns:a16="http://schemas.microsoft.com/office/drawing/2014/main" id="{33155F14-8AFC-49EB-8259-0F180F1BDA6E}"/>
                </a:ext>
              </a:extLst>
            </p:cNvPr>
            <p:cNvSpPr/>
            <p:nvPr/>
          </p:nvSpPr>
          <p:spPr bwMode="auto">
            <a:xfrm>
              <a:off x="5120561" y="34118206"/>
              <a:ext cx="347007" cy="1766495"/>
            </a:xfrm>
            <a:prstGeom prst="rect">
              <a:avLst/>
            </a:prstGeom>
            <a:solidFill>
              <a:schemeClr val="bg1">
                <a:lumMod val="75000"/>
                <a:alpha val="50000"/>
              </a:schemeClr>
            </a:solidFill>
            <a:ln w="57150" cap="flat" cmpd="sng" algn="ctr">
              <a:solidFill>
                <a:schemeClr val="tx1"/>
              </a:solidFill>
              <a:prstDash val="solid"/>
              <a:round/>
              <a:headEnd type="none" w="med" len="med"/>
              <a:tailEnd type="none" w="med" len="med"/>
            </a:ln>
            <a:effectLst/>
          </p:spPr>
          <p:txBody>
            <a:bodyPr vert="horz" wrap="square" lIns="360000" tIns="360000" rIns="360000" bIns="360000" numCol="1" rtlCol="0" anchor="t" anchorCtr="0" compatLnSpc="1">
              <a:prstTxWarp prst="textNoShape">
                <a:avLst/>
              </a:prstTxWarp>
              <a:spAutoFit/>
            </a:bodyPr>
            <a:lstStyle/>
            <a:p>
              <a:pPr marL="1601788" marR="0" indent="-1601788" algn="l" defTabSz="4271963" rtl="0" eaLnBrk="1" fontAlgn="base" latinLnBrk="0" hangingPunct="1">
                <a:lnSpc>
                  <a:spcPct val="100000"/>
                </a:lnSpc>
                <a:spcBef>
                  <a:spcPct val="20000"/>
                </a:spcBef>
                <a:spcAft>
                  <a:spcPct val="0"/>
                </a:spcAft>
                <a:buClrTx/>
                <a:buSzTx/>
                <a:buFontTx/>
                <a:buChar char="•"/>
                <a:tabLst/>
              </a:pPr>
              <a:endParaRPr kumimoji="0" lang="de-DE" sz="3000" b="0" i="0" u="none" strike="noStrike" cap="none" normalizeH="0" baseline="0">
                <a:ln>
                  <a:noFill/>
                </a:ln>
                <a:solidFill>
                  <a:schemeClr val="tx1"/>
                </a:solidFill>
                <a:effectLst/>
                <a:latin typeface="Arial" charset="0"/>
              </a:endParaRPr>
            </a:p>
          </p:txBody>
        </p:sp>
        <p:sp>
          <p:nvSpPr>
            <p:cNvPr id="2075" name="Rectangle 2074">
              <a:extLst>
                <a:ext uri="{FF2B5EF4-FFF2-40B4-BE49-F238E27FC236}">
                  <a16:creationId xmlns:a16="http://schemas.microsoft.com/office/drawing/2014/main" id="{F2A559B0-6067-439B-BC11-191BD1BFBC8B}"/>
                </a:ext>
              </a:extLst>
            </p:cNvPr>
            <p:cNvSpPr/>
            <p:nvPr/>
          </p:nvSpPr>
          <p:spPr bwMode="auto">
            <a:xfrm>
              <a:off x="8028211" y="33801293"/>
              <a:ext cx="320157" cy="1239593"/>
            </a:xfrm>
            <a:prstGeom prst="rect">
              <a:avLst/>
            </a:prstGeom>
            <a:solidFill>
              <a:schemeClr val="bg1"/>
            </a:solidFill>
            <a:ln w="9525" cap="flat" cmpd="sng" algn="ctr">
              <a:noFill/>
              <a:prstDash val="solid"/>
              <a:round/>
              <a:headEnd type="none" w="med" len="med"/>
              <a:tailEnd type="none" w="med" len="med"/>
            </a:ln>
            <a:effectLst/>
          </p:spPr>
          <p:txBody>
            <a:bodyPr vert="horz" wrap="square" lIns="360000" tIns="360000" rIns="360000" bIns="360000" numCol="1" rtlCol="0" anchor="t" anchorCtr="0" compatLnSpc="1">
              <a:prstTxWarp prst="textNoShape">
                <a:avLst/>
              </a:prstTxWarp>
              <a:spAutoFit/>
            </a:bodyPr>
            <a:lstStyle/>
            <a:p>
              <a:pPr marL="1601788" marR="0" indent="-1601788" algn="l" defTabSz="4271963" rtl="0" eaLnBrk="1" fontAlgn="base" latinLnBrk="0" hangingPunct="1">
                <a:lnSpc>
                  <a:spcPct val="100000"/>
                </a:lnSpc>
                <a:spcBef>
                  <a:spcPct val="20000"/>
                </a:spcBef>
                <a:spcAft>
                  <a:spcPct val="0"/>
                </a:spcAft>
                <a:buClrTx/>
                <a:buSzTx/>
                <a:buFontTx/>
                <a:buChar char="•"/>
                <a:tabLst/>
              </a:pPr>
              <a:endParaRPr kumimoji="0" lang="de-DE" sz="3000" b="0" i="0" u="none" strike="noStrike" cap="none" normalizeH="0" baseline="0">
                <a:ln>
                  <a:noFill/>
                </a:ln>
                <a:solidFill>
                  <a:schemeClr val="tx1"/>
                </a:solidFill>
                <a:effectLst/>
                <a:latin typeface="Arial" charset="0"/>
              </a:endParaRPr>
            </a:p>
          </p:txBody>
        </p:sp>
        <p:sp>
          <p:nvSpPr>
            <p:cNvPr id="274" name="Rectangle 273">
              <a:extLst>
                <a:ext uri="{FF2B5EF4-FFF2-40B4-BE49-F238E27FC236}">
                  <a16:creationId xmlns:a16="http://schemas.microsoft.com/office/drawing/2014/main" id="{F17C17E6-76AC-4536-9084-2A8E8183F6AA}"/>
                </a:ext>
              </a:extLst>
            </p:cNvPr>
            <p:cNvSpPr/>
            <p:nvPr/>
          </p:nvSpPr>
          <p:spPr bwMode="auto">
            <a:xfrm>
              <a:off x="4098533" y="34648514"/>
              <a:ext cx="750619" cy="753469"/>
            </a:xfrm>
            <a:prstGeom prst="rect">
              <a:avLst/>
            </a:prstGeom>
            <a:solidFill>
              <a:srgbClr val="FFFFCC"/>
            </a:solidFill>
            <a:ln w="57150" cap="flat" cmpd="sng" algn="ctr">
              <a:solidFill>
                <a:srgbClr val="44AAE0"/>
              </a:solidFill>
              <a:prstDash val="solid"/>
              <a:round/>
              <a:headEnd type="none" w="med" len="med"/>
              <a:tailEnd type="none" w="med" len="med"/>
            </a:ln>
            <a:effectLst/>
          </p:spPr>
          <p:txBody>
            <a:bodyPr vert="horz" wrap="square" lIns="360000" tIns="360000" rIns="360000" bIns="360000" numCol="1" rtlCol="0" anchor="t" anchorCtr="0" compatLnSpc="1">
              <a:prstTxWarp prst="textNoShape">
                <a:avLst/>
              </a:prstTxWarp>
              <a:spAutoFit/>
            </a:bodyPr>
            <a:lstStyle/>
            <a:p>
              <a:pPr marL="1601788" marR="0" indent="-1601788" algn="l" defTabSz="4271963" rtl="0" eaLnBrk="1" fontAlgn="base" latinLnBrk="0" hangingPunct="1">
                <a:lnSpc>
                  <a:spcPct val="100000"/>
                </a:lnSpc>
                <a:spcBef>
                  <a:spcPct val="20000"/>
                </a:spcBef>
                <a:spcAft>
                  <a:spcPct val="0"/>
                </a:spcAft>
                <a:buClrTx/>
                <a:buSzTx/>
                <a:buFontTx/>
                <a:buChar char="•"/>
                <a:tabLst/>
              </a:pPr>
              <a:endParaRPr kumimoji="0" lang="de-DE" sz="3000" b="0" i="0" u="none" strike="noStrike" cap="none" normalizeH="0" baseline="0" dirty="0">
                <a:ln>
                  <a:noFill/>
                </a:ln>
                <a:solidFill>
                  <a:schemeClr val="tx1"/>
                </a:solidFill>
                <a:effectLst/>
                <a:latin typeface="Arial" charset="0"/>
              </a:endParaRPr>
            </a:p>
          </p:txBody>
        </p:sp>
        <p:cxnSp>
          <p:nvCxnSpPr>
            <p:cNvPr id="256" name="Straight Connector 255">
              <a:extLst>
                <a:ext uri="{FF2B5EF4-FFF2-40B4-BE49-F238E27FC236}">
                  <a16:creationId xmlns:a16="http://schemas.microsoft.com/office/drawing/2014/main" id="{E631CC72-27F6-4CBD-96F9-F64D03BC55C9}"/>
                </a:ext>
              </a:extLst>
            </p:cNvPr>
            <p:cNvCxnSpPr>
              <a:cxnSpLocks/>
            </p:cNvCxnSpPr>
            <p:nvPr/>
          </p:nvCxnSpPr>
          <p:spPr bwMode="auto">
            <a:xfrm flipV="1">
              <a:off x="3483369" y="34836446"/>
              <a:ext cx="2020702" cy="0"/>
            </a:xfrm>
            <a:prstGeom prst="line">
              <a:avLst/>
            </a:prstGeom>
            <a:noFill/>
            <a:ln w="76200" cap="flat" cmpd="sng" algn="ctr">
              <a:solidFill>
                <a:srgbClr val="44AAE0"/>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E818EDBA-2C95-4EC3-A398-C44AEBB49776}"/>
                </a:ext>
              </a:extLst>
            </p:cNvPr>
            <p:cNvCxnSpPr>
              <a:cxnSpLocks/>
            </p:cNvCxnSpPr>
            <p:nvPr/>
          </p:nvCxnSpPr>
          <p:spPr bwMode="auto">
            <a:xfrm flipV="1">
              <a:off x="3463477" y="35230369"/>
              <a:ext cx="2020702" cy="0"/>
            </a:xfrm>
            <a:prstGeom prst="line">
              <a:avLst/>
            </a:prstGeom>
            <a:noFill/>
            <a:ln w="76200" cap="flat" cmpd="sng" algn="ctr">
              <a:solidFill>
                <a:srgbClr val="44AAE0"/>
              </a:solidFill>
              <a:prstDash val="solid"/>
              <a:round/>
              <a:headEnd type="none" w="med" len="med"/>
              <a:tailEnd type="none" w="med" len="med"/>
            </a:ln>
            <a:effectLst/>
          </p:spPr>
        </p:cxnSp>
        <p:sp>
          <p:nvSpPr>
            <p:cNvPr id="285" name="TextBox 284">
              <a:extLst>
                <a:ext uri="{FF2B5EF4-FFF2-40B4-BE49-F238E27FC236}">
                  <a16:creationId xmlns:a16="http://schemas.microsoft.com/office/drawing/2014/main" id="{AC691235-B227-4959-9D59-E2D34167DB76}"/>
                </a:ext>
              </a:extLst>
            </p:cNvPr>
            <p:cNvSpPr txBox="1"/>
            <p:nvPr/>
          </p:nvSpPr>
          <p:spPr>
            <a:xfrm>
              <a:off x="9616213" y="33212174"/>
              <a:ext cx="438695" cy="502642"/>
            </a:xfrm>
            <a:prstGeom prst="rect">
              <a:avLst/>
            </a:prstGeom>
            <a:noFill/>
          </p:spPr>
          <p:txBody>
            <a:bodyPr wrap="square" rtlCol="0">
              <a:spAutoFit/>
            </a:bodyPr>
            <a:lstStyle/>
            <a:p>
              <a:pPr>
                <a:buNone/>
              </a:pPr>
              <a:r>
                <a:rPr lang="de-DE" sz="3200" dirty="0">
                  <a:solidFill>
                    <a:srgbClr val="FF00FF"/>
                  </a:solidFill>
                  <a:sym typeface="Wingdings 2" panose="05020102010507070707" pitchFamily="18" charset="2"/>
                </a:rPr>
                <a:t></a:t>
              </a:r>
              <a:endParaRPr lang="de-DE" sz="3200" dirty="0">
                <a:solidFill>
                  <a:srgbClr val="FF00FF"/>
                </a:solidFill>
              </a:endParaRPr>
            </a:p>
          </p:txBody>
        </p:sp>
        <p:sp>
          <p:nvSpPr>
            <p:cNvPr id="286" name="TextBox 285">
              <a:extLst>
                <a:ext uri="{FF2B5EF4-FFF2-40B4-BE49-F238E27FC236}">
                  <a16:creationId xmlns:a16="http://schemas.microsoft.com/office/drawing/2014/main" id="{03E5B5A0-DEBC-453D-9443-34005B703F31}"/>
                </a:ext>
              </a:extLst>
            </p:cNvPr>
            <p:cNvSpPr txBox="1"/>
            <p:nvPr/>
          </p:nvSpPr>
          <p:spPr>
            <a:xfrm>
              <a:off x="11152688" y="33205069"/>
              <a:ext cx="438696" cy="502642"/>
            </a:xfrm>
            <a:prstGeom prst="rect">
              <a:avLst/>
            </a:prstGeom>
            <a:noFill/>
          </p:spPr>
          <p:txBody>
            <a:bodyPr wrap="square" rtlCol="0">
              <a:spAutoFit/>
            </a:bodyPr>
            <a:lstStyle/>
            <a:p>
              <a:pPr>
                <a:buNone/>
              </a:pPr>
              <a:r>
                <a:rPr lang="de-DE" sz="3200" dirty="0">
                  <a:solidFill>
                    <a:srgbClr val="FF00FF"/>
                  </a:solidFill>
                  <a:sym typeface="Wingdings 2" panose="05020102010507070707" pitchFamily="18" charset="2"/>
                </a:rPr>
                <a:t></a:t>
              </a:r>
              <a:endParaRPr lang="de-DE" sz="3200" dirty="0">
                <a:solidFill>
                  <a:srgbClr val="FF00FF"/>
                </a:solidFill>
              </a:endParaRPr>
            </a:p>
          </p:txBody>
        </p:sp>
        <p:sp>
          <p:nvSpPr>
            <p:cNvPr id="287" name="TextBox 286">
              <a:extLst>
                <a:ext uri="{FF2B5EF4-FFF2-40B4-BE49-F238E27FC236}">
                  <a16:creationId xmlns:a16="http://schemas.microsoft.com/office/drawing/2014/main" id="{03377BC6-B747-453A-A1BD-59A7EB3C9462}"/>
                </a:ext>
              </a:extLst>
            </p:cNvPr>
            <p:cNvSpPr txBox="1"/>
            <p:nvPr/>
          </p:nvSpPr>
          <p:spPr>
            <a:xfrm>
              <a:off x="9841319" y="33988063"/>
              <a:ext cx="418430" cy="502642"/>
            </a:xfrm>
            <a:prstGeom prst="rect">
              <a:avLst/>
            </a:prstGeom>
            <a:noFill/>
          </p:spPr>
          <p:txBody>
            <a:bodyPr wrap="square" rtlCol="0">
              <a:spAutoFit/>
            </a:bodyPr>
            <a:lstStyle/>
            <a:p>
              <a:pPr>
                <a:buNone/>
              </a:pPr>
              <a:r>
                <a:rPr lang="de-DE" sz="3200" dirty="0">
                  <a:solidFill>
                    <a:srgbClr val="FF00FF"/>
                  </a:solidFill>
                  <a:sym typeface="Wingdings 2" panose="05020102010507070707" pitchFamily="18" charset="2"/>
                </a:rPr>
                <a:t></a:t>
              </a:r>
              <a:endParaRPr lang="de-DE" sz="3200" dirty="0">
                <a:solidFill>
                  <a:srgbClr val="FF00FF"/>
                </a:solidFill>
              </a:endParaRPr>
            </a:p>
          </p:txBody>
        </p:sp>
        <p:sp>
          <p:nvSpPr>
            <p:cNvPr id="288" name="TextBox 287">
              <a:extLst>
                <a:ext uri="{FF2B5EF4-FFF2-40B4-BE49-F238E27FC236}">
                  <a16:creationId xmlns:a16="http://schemas.microsoft.com/office/drawing/2014/main" id="{86791176-B8A0-43B3-9766-EA429665DFB6}"/>
                </a:ext>
              </a:extLst>
            </p:cNvPr>
            <p:cNvSpPr txBox="1"/>
            <p:nvPr/>
          </p:nvSpPr>
          <p:spPr>
            <a:xfrm>
              <a:off x="11202076" y="33936045"/>
              <a:ext cx="438696" cy="502642"/>
            </a:xfrm>
            <a:prstGeom prst="rect">
              <a:avLst/>
            </a:prstGeom>
            <a:noFill/>
          </p:spPr>
          <p:txBody>
            <a:bodyPr wrap="square" rtlCol="0">
              <a:spAutoFit/>
            </a:bodyPr>
            <a:lstStyle/>
            <a:p>
              <a:pPr>
                <a:buNone/>
              </a:pPr>
              <a:r>
                <a:rPr lang="de-DE" sz="3200" dirty="0">
                  <a:solidFill>
                    <a:srgbClr val="FF00FF"/>
                  </a:solidFill>
                  <a:sym typeface="Wingdings 2" panose="05020102010507070707" pitchFamily="18" charset="2"/>
                </a:rPr>
                <a:t></a:t>
              </a:r>
              <a:endParaRPr lang="de-DE" sz="3200" dirty="0">
                <a:solidFill>
                  <a:srgbClr val="FF00FF"/>
                </a:solidFill>
              </a:endParaRPr>
            </a:p>
          </p:txBody>
        </p:sp>
        <p:sp>
          <p:nvSpPr>
            <p:cNvPr id="224" name="TextBox 223">
              <a:extLst>
                <a:ext uri="{FF2B5EF4-FFF2-40B4-BE49-F238E27FC236}">
                  <a16:creationId xmlns:a16="http://schemas.microsoft.com/office/drawing/2014/main" id="{7278D82A-D200-428E-9DB1-8138250101CC}"/>
                </a:ext>
              </a:extLst>
            </p:cNvPr>
            <p:cNvSpPr txBox="1"/>
            <p:nvPr/>
          </p:nvSpPr>
          <p:spPr>
            <a:xfrm>
              <a:off x="4499380" y="34477845"/>
              <a:ext cx="539636" cy="584775"/>
            </a:xfrm>
            <a:prstGeom prst="rect">
              <a:avLst/>
            </a:prstGeom>
            <a:noFill/>
          </p:spPr>
          <p:txBody>
            <a:bodyPr wrap="square" rtlCol="0">
              <a:spAutoFit/>
            </a:bodyPr>
            <a:lstStyle/>
            <a:p>
              <a:pPr>
                <a:buNone/>
              </a:pPr>
              <a:r>
                <a:rPr lang="de-DE" sz="3200" dirty="0">
                  <a:solidFill>
                    <a:srgbClr val="FF00FF"/>
                  </a:solidFill>
                  <a:sym typeface="Wingdings 2" panose="05020102010507070707" pitchFamily="18" charset="2"/>
                </a:rPr>
                <a:t></a:t>
              </a:r>
              <a:endParaRPr lang="de-DE" sz="3200" dirty="0">
                <a:solidFill>
                  <a:srgbClr val="FF00FF"/>
                </a:solidFill>
              </a:endParaRPr>
            </a:p>
          </p:txBody>
        </p:sp>
        <p:sp>
          <p:nvSpPr>
            <p:cNvPr id="225" name="TextBox 224">
              <a:extLst>
                <a:ext uri="{FF2B5EF4-FFF2-40B4-BE49-F238E27FC236}">
                  <a16:creationId xmlns:a16="http://schemas.microsoft.com/office/drawing/2014/main" id="{BC6B0E0D-D587-41D1-92EE-7C612FDFE7C7}"/>
                </a:ext>
              </a:extLst>
            </p:cNvPr>
            <p:cNvSpPr txBox="1"/>
            <p:nvPr/>
          </p:nvSpPr>
          <p:spPr>
            <a:xfrm>
              <a:off x="4516347" y="35070153"/>
              <a:ext cx="550151" cy="584775"/>
            </a:xfrm>
            <a:prstGeom prst="rect">
              <a:avLst/>
            </a:prstGeom>
            <a:noFill/>
          </p:spPr>
          <p:txBody>
            <a:bodyPr wrap="none" rtlCol="0">
              <a:spAutoFit/>
            </a:bodyPr>
            <a:lstStyle/>
            <a:p>
              <a:pPr>
                <a:buNone/>
              </a:pPr>
              <a:r>
                <a:rPr lang="de-DE" sz="3200" dirty="0">
                  <a:solidFill>
                    <a:srgbClr val="FF00FF"/>
                  </a:solidFill>
                  <a:sym typeface="Wingdings 2" panose="05020102010507070707" pitchFamily="18" charset="2"/>
                </a:rPr>
                <a:t></a:t>
              </a:r>
              <a:endParaRPr lang="de-DE" sz="3200" dirty="0">
                <a:solidFill>
                  <a:srgbClr val="FF00FF"/>
                </a:solidFill>
              </a:endParaRPr>
            </a:p>
          </p:txBody>
        </p:sp>
        <p:sp>
          <p:nvSpPr>
            <p:cNvPr id="227" name="TextBox 226">
              <a:extLst>
                <a:ext uri="{FF2B5EF4-FFF2-40B4-BE49-F238E27FC236}">
                  <a16:creationId xmlns:a16="http://schemas.microsoft.com/office/drawing/2014/main" id="{46913DDA-0735-4DB3-8A3D-C7667D87CAC8}"/>
                </a:ext>
              </a:extLst>
            </p:cNvPr>
            <p:cNvSpPr txBox="1"/>
            <p:nvPr/>
          </p:nvSpPr>
          <p:spPr>
            <a:xfrm>
              <a:off x="3966196" y="34495748"/>
              <a:ext cx="550151" cy="584775"/>
            </a:xfrm>
            <a:prstGeom prst="rect">
              <a:avLst/>
            </a:prstGeom>
            <a:noFill/>
          </p:spPr>
          <p:txBody>
            <a:bodyPr wrap="none" rtlCol="0">
              <a:spAutoFit/>
            </a:bodyPr>
            <a:lstStyle/>
            <a:p>
              <a:pPr>
                <a:buNone/>
              </a:pPr>
              <a:r>
                <a:rPr lang="de-DE" sz="3200" dirty="0">
                  <a:solidFill>
                    <a:srgbClr val="FF00FF"/>
                  </a:solidFill>
                  <a:sym typeface="Wingdings 2" panose="05020102010507070707" pitchFamily="18" charset="2"/>
                </a:rPr>
                <a:t></a:t>
              </a:r>
              <a:endParaRPr lang="de-DE" sz="3200" dirty="0">
                <a:solidFill>
                  <a:srgbClr val="FF00FF"/>
                </a:solidFill>
              </a:endParaRPr>
            </a:p>
          </p:txBody>
        </p:sp>
        <p:sp>
          <p:nvSpPr>
            <p:cNvPr id="226" name="TextBox 225">
              <a:extLst>
                <a:ext uri="{FF2B5EF4-FFF2-40B4-BE49-F238E27FC236}">
                  <a16:creationId xmlns:a16="http://schemas.microsoft.com/office/drawing/2014/main" id="{69FDA40E-CA85-4F04-ACA1-E004A25C4744}"/>
                </a:ext>
              </a:extLst>
            </p:cNvPr>
            <p:cNvSpPr txBox="1"/>
            <p:nvPr/>
          </p:nvSpPr>
          <p:spPr>
            <a:xfrm>
              <a:off x="3972086" y="35056823"/>
              <a:ext cx="537064" cy="584775"/>
            </a:xfrm>
            <a:prstGeom prst="rect">
              <a:avLst/>
            </a:prstGeom>
            <a:noFill/>
          </p:spPr>
          <p:txBody>
            <a:bodyPr wrap="square" rtlCol="0">
              <a:spAutoFit/>
            </a:bodyPr>
            <a:lstStyle/>
            <a:p>
              <a:pPr>
                <a:buNone/>
              </a:pPr>
              <a:r>
                <a:rPr lang="de-DE" sz="3200" dirty="0">
                  <a:solidFill>
                    <a:srgbClr val="FF00FF"/>
                  </a:solidFill>
                  <a:sym typeface="Wingdings 2" panose="05020102010507070707" pitchFamily="18" charset="2"/>
                </a:rPr>
                <a:t></a:t>
              </a:r>
              <a:endParaRPr lang="de-DE" sz="3200" dirty="0">
                <a:solidFill>
                  <a:srgbClr val="FF00FF"/>
                </a:solidFill>
              </a:endParaRPr>
            </a:p>
          </p:txBody>
        </p:sp>
      </p:grpSp>
      <p:grpSp>
        <p:nvGrpSpPr>
          <p:cNvPr id="266" name="Group 265">
            <a:extLst>
              <a:ext uri="{FF2B5EF4-FFF2-40B4-BE49-F238E27FC236}">
                <a16:creationId xmlns:a16="http://schemas.microsoft.com/office/drawing/2014/main" id="{B5BD10BA-268C-4973-9A91-FAA3C762049B}"/>
              </a:ext>
            </a:extLst>
          </p:cNvPr>
          <p:cNvGrpSpPr/>
          <p:nvPr/>
        </p:nvGrpSpPr>
        <p:grpSpPr>
          <a:xfrm>
            <a:off x="4571677" y="35164748"/>
            <a:ext cx="627814" cy="461665"/>
            <a:chOff x="7141293" y="35164748"/>
            <a:chExt cx="627814" cy="461665"/>
          </a:xfrm>
        </p:grpSpPr>
        <p:sp>
          <p:nvSpPr>
            <p:cNvPr id="289" name="TextBox 288">
              <a:extLst>
                <a:ext uri="{FF2B5EF4-FFF2-40B4-BE49-F238E27FC236}">
                  <a16:creationId xmlns:a16="http://schemas.microsoft.com/office/drawing/2014/main" id="{8D773D54-E5C7-48E1-8702-D497F1CC4F6D}"/>
                </a:ext>
              </a:extLst>
            </p:cNvPr>
            <p:cNvSpPr txBox="1"/>
            <p:nvPr/>
          </p:nvSpPr>
          <p:spPr>
            <a:xfrm>
              <a:off x="7141293" y="35164748"/>
              <a:ext cx="627814" cy="461665"/>
            </a:xfrm>
            <a:prstGeom prst="rect">
              <a:avLst/>
            </a:prstGeom>
            <a:noFill/>
          </p:spPr>
          <p:txBody>
            <a:bodyPr wrap="square" rtlCol="0">
              <a:spAutoFit/>
            </a:bodyPr>
            <a:lstStyle/>
            <a:p>
              <a:pPr algn="ctr">
                <a:buNone/>
              </a:pPr>
              <a:r>
                <a:rPr lang="de-DE" sz="2400" dirty="0">
                  <a:solidFill>
                    <a:srgbClr val="FF00FF"/>
                  </a:solidFill>
                  <a:latin typeface="Times New Roman" panose="02020603050405020304" pitchFamily="18" charset="0"/>
                  <a:cs typeface="Times New Roman" panose="02020603050405020304" pitchFamily="18" charset="0"/>
                  <a:sym typeface="Wingdings 2" panose="05020102010507070707" pitchFamily="18" charset="2"/>
                </a:rPr>
                <a:t>S</a:t>
              </a:r>
              <a:endParaRPr lang="de-DE" sz="2400" dirty="0">
                <a:solidFill>
                  <a:srgbClr val="FF00FF"/>
                </a:solidFill>
                <a:latin typeface="Times New Roman" panose="02020603050405020304" pitchFamily="18" charset="0"/>
                <a:cs typeface="Times New Roman" panose="02020603050405020304" pitchFamily="18" charset="0"/>
              </a:endParaRPr>
            </a:p>
          </p:txBody>
        </p:sp>
        <p:sp>
          <p:nvSpPr>
            <p:cNvPr id="265" name="Oval 264">
              <a:extLst>
                <a:ext uri="{FF2B5EF4-FFF2-40B4-BE49-F238E27FC236}">
                  <a16:creationId xmlns:a16="http://schemas.microsoft.com/office/drawing/2014/main" id="{94CD45B0-BFF9-4FEB-B690-388A9312021D}"/>
                </a:ext>
              </a:extLst>
            </p:cNvPr>
            <p:cNvSpPr/>
            <p:nvPr/>
          </p:nvSpPr>
          <p:spPr bwMode="auto">
            <a:xfrm>
              <a:off x="7255912" y="35198943"/>
              <a:ext cx="391806" cy="391466"/>
            </a:xfrm>
            <a:prstGeom prst="ellipse">
              <a:avLst/>
            </a:prstGeom>
            <a:noFill/>
            <a:ln w="28575" cap="flat" cmpd="sng" algn="ctr">
              <a:solidFill>
                <a:srgbClr val="FF00FF"/>
              </a:solidFill>
              <a:prstDash val="solid"/>
              <a:round/>
              <a:headEnd type="none" w="med" len="med"/>
              <a:tailEnd type="none" w="med" len="med"/>
            </a:ln>
            <a:effectLst/>
          </p:spPr>
          <p:txBody>
            <a:bodyPr vert="horz" wrap="square" lIns="360000" tIns="360000" rIns="360000" bIns="360000" numCol="1" rtlCol="0" anchor="t" anchorCtr="0" compatLnSpc="1">
              <a:prstTxWarp prst="textNoShape">
                <a:avLst/>
              </a:prstTxWarp>
              <a:spAutoFit/>
            </a:bodyPr>
            <a:lstStyle/>
            <a:p>
              <a:pPr marL="1601788" marR="0" indent="-1601788" algn="l" defTabSz="4271963" rtl="0" eaLnBrk="1" fontAlgn="base" latinLnBrk="0" hangingPunct="1">
                <a:lnSpc>
                  <a:spcPct val="100000"/>
                </a:lnSpc>
                <a:spcBef>
                  <a:spcPct val="20000"/>
                </a:spcBef>
                <a:spcAft>
                  <a:spcPct val="0"/>
                </a:spcAft>
                <a:buClrTx/>
                <a:buSzTx/>
                <a:buFontTx/>
                <a:buChar char="•"/>
                <a:tabLst/>
              </a:pPr>
              <a:endParaRPr kumimoji="0" lang="de-DE" sz="3000" b="0" i="0" u="none" strike="noStrike" cap="none" normalizeH="0" baseline="0">
                <a:ln>
                  <a:noFill/>
                </a:ln>
                <a:solidFill>
                  <a:schemeClr val="tx1"/>
                </a:solidFill>
                <a:effectLst/>
                <a:latin typeface="Arial" charset="0"/>
              </a:endParaRPr>
            </a:p>
          </p:txBody>
        </p:sp>
      </p:grpSp>
      <p:grpSp>
        <p:nvGrpSpPr>
          <p:cNvPr id="292" name="Group 291">
            <a:extLst>
              <a:ext uri="{FF2B5EF4-FFF2-40B4-BE49-F238E27FC236}">
                <a16:creationId xmlns:a16="http://schemas.microsoft.com/office/drawing/2014/main" id="{8A78A2A5-4805-4474-AC70-1ACF7FC90926}"/>
              </a:ext>
            </a:extLst>
          </p:cNvPr>
          <p:cNvGrpSpPr/>
          <p:nvPr/>
        </p:nvGrpSpPr>
        <p:grpSpPr>
          <a:xfrm>
            <a:off x="11886618" y="34418797"/>
            <a:ext cx="627814" cy="461665"/>
            <a:chOff x="7141293" y="35164748"/>
            <a:chExt cx="627814" cy="461665"/>
          </a:xfrm>
        </p:grpSpPr>
        <p:sp>
          <p:nvSpPr>
            <p:cNvPr id="293" name="TextBox 292">
              <a:extLst>
                <a:ext uri="{FF2B5EF4-FFF2-40B4-BE49-F238E27FC236}">
                  <a16:creationId xmlns:a16="http://schemas.microsoft.com/office/drawing/2014/main" id="{99267E20-B8D5-4D0B-B4AB-2C1A8187CE70}"/>
                </a:ext>
              </a:extLst>
            </p:cNvPr>
            <p:cNvSpPr txBox="1"/>
            <p:nvPr/>
          </p:nvSpPr>
          <p:spPr>
            <a:xfrm>
              <a:off x="7141293" y="35164748"/>
              <a:ext cx="627814" cy="461665"/>
            </a:xfrm>
            <a:prstGeom prst="rect">
              <a:avLst/>
            </a:prstGeom>
            <a:noFill/>
          </p:spPr>
          <p:txBody>
            <a:bodyPr wrap="square" rtlCol="0">
              <a:spAutoFit/>
            </a:bodyPr>
            <a:lstStyle/>
            <a:p>
              <a:pPr algn="ctr">
                <a:buNone/>
              </a:pPr>
              <a:r>
                <a:rPr lang="de-DE" sz="2400" dirty="0">
                  <a:solidFill>
                    <a:srgbClr val="FF00FF"/>
                  </a:solidFill>
                  <a:latin typeface="Times New Roman" panose="02020603050405020304" pitchFamily="18" charset="0"/>
                  <a:cs typeface="Times New Roman" panose="02020603050405020304" pitchFamily="18" charset="0"/>
                  <a:sym typeface="Wingdings 2" panose="05020102010507070707" pitchFamily="18" charset="2"/>
                </a:rPr>
                <a:t>S</a:t>
              </a:r>
              <a:endParaRPr lang="de-DE" sz="2400" dirty="0">
                <a:solidFill>
                  <a:srgbClr val="FF00FF"/>
                </a:solidFill>
                <a:latin typeface="Times New Roman" panose="02020603050405020304" pitchFamily="18" charset="0"/>
                <a:cs typeface="Times New Roman" panose="02020603050405020304" pitchFamily="18" charset="0"/>
              </a:endParaRPr>
            </a:p>
          </p:txBody>
        </p:sp>
        <p:sp>
          <p:nvSpPr>
            <p:cNvPr id="294" name="Oval 293">
              <a:extLst>
                <a:ext uri="{FF2B5EF4-FFF2-40B4-BE49-F238E27FC236}">
                  <a16:creationId xmlns:a16="http://schemas.microsoft.com/office/drawing/2014/main" id="{A55304C9-07E8-435D-8CC7-298421AB8178}"/>
                </a:ext>
              </a:extLst>
            </p:cNvPr>
            <p:cNvSpPr/>
            <p:nvPr/>
          </p:nvSpPr>
          <p:spPr bwMode="auto">
            <a:xfrm>
              <a:off x="7255912" y="35198943"/>
              <a:ext cx="391806" cy="391466"/>
            </a:xfrm>
            <a:prstGeom prst="ellipse">
              <a:avLst/>
            </a:prstGeom>
            <a:noFill/>
            <a:ln w="28575" cap="flat" cmpd="sng" algn="ctr">
              <a:solidFill>
                <a:srgbClr val="FF00FF"/>
              </a:solidFill>
              <a:prstDash val="solid"/>
              <a:round/>
              <a:headEnd type="none" w="med" len="med"/>
              <a:tailEnd type="none" w="med" len="med"/>
            </a:ln>
            <a:effectLst/>
          </p:spPr>
          <p:txBody>
            <a:bodyPr vert="horz" wrap="square" lIns="360000" tIns="360000" rIns="360000" bIns="360000" numCol="1" rtlCol="0" anchor="t" anchorCtr="0" compatLnSpc="1">
              <a:prstTxWarp prst="textNoShape">
                <a:avLst/>
              </a:prstTxWarp>
              <a:spAutoFit/>
            </a:bodyPr>
            <a:lstStyle/>
            <a:p>
              <a:pPr marL="1601788" marR="0" indent="-1601788" algn="l" defTabSz="4271963" rtl="0" eaLnBrk="1" fontAlgn="base" latinLnBrk="0" hangingPunct="1">
                <a:lnSpc>
                  <a:spcPct val="100000"/>
                </a:lnSpc>
                <a:spcBef>
                  <a:spcPct val="20000"/>
                </a:spcBef>
                <a:spcAft>
                  <a:spcPct val="0"/>
                </a:spcAft>
                <a:buClrTx/>
                <a:buSzTx/>
                <a:buFontTx/>
                <a:buChar char="•"/>
                <a:tabLst/>
              </a:pPr>
              <a:endParaRPr kumimoji="0" lang="de-DE" sz="3000" b="0" i="0" u="none" strike="noStrike" cap="none" normalizeH="0" baseline="0">
                <a:ln>
                  <a:noFill/>
                </a:ln>
                <a:solidFill>
                  <a:schemeClr val="tx1"/>
                </a:solidFill>
                <a:effectLst/>
                <a:latin typeface="Arial" charset="0"/>
              </a:endParaRPr>
            </a:p>
          </p:txBody>
        </p:sp>
      </p:grpSp>
      <p:sp>
        <p:nvSpPr>
          <p:cNvPr id="295" name="TextBox 294">
            <a:extLst>
              <a:ext uri="{FF2B5EF4-FFF2-40B4-BE49-F238E27FC236}">
                <a16:creationId xmlns:a16="http://schemas.microsoft.com/office/drawing/2014/main" id="{EC81EF9F-57E2-4E9F-A73E-F7B7A4B08E3F}"/>
              </a:ext>
            </a:extLst>
          </p:cNvPr>
          <p:cNvSpPr txBox="1"/>
          <p:nvPr/>
        </p:nvSpPr>
        <p:spPr>
          <a:xfrm>
            <a:off x="4925286" y="35845514"/>
            <a:ext cx="458680" cy="584775"/>
          </a:xfrm>
          <a:prstGeom prst="rect">
            <a:avLst/>
          </a:prstGeom>
          <a:noFill/>
        </p:spPr>
        <p:txBody>
          <a:bodyPr wrap="square" rtlCol="0">
            <a:spAutoFit/>
          </a:bodyPr>
          <a:lstStyle/>
          <a:p>
            <a:pPr>
              <a:buNone/>
            </a:pPr>
            <a:r>
              <a:rPr lang="de-DE" sz="3200" dirty="0">
                <a:solidFill>
                  <a:srgbClr val="FF00FF"/>
                </a:solidFill>
                <a:sym typeface="Wingdings 2" panose="05020102010507070707" pitchFamily="18" charset="2"/>
              </a:rPr>
              <a:t>D</a:t>
            </a:r>
            <a:endParaRPr lang="de-DE" sz="3200" dirty="0">
              <a:solidFill>
                <a:srgbClr val="FF00FF"/>
              </a:solidFill>
            </a:endParaRPr>
          </a:p>
        </p:txBody>
      </p:sp>
      <p:sp>
        <p:nvSpPr>
          <p:cNvPr id="296" name="TextBox 295">
            <a:extLst>
              <a:ext uri="{FF2B5EF4-FFF2-40B4-BE49-F238E27FC236}">
                <a16:creationId xmlns:a16="http://schemas.microsoft.com/office/drawing/2014/main" id="{0C9205EB-647A-4111-AA85-2C3926F004CC}"/>
              </a:ext>
            </a:extLst>
          </p:cNvPr>
          <p:cNvSpPr txBox="1"/>
          <p:nvPr/>
        </p:nvSpPr>
        <p:spPr>
          <a:xfrm>
            <a:off x="7176857" y="35788269"/>
            <a:ext cx="458680" cy="584775"/>
          </a:xfrm>
          <a:prstGeom prst="rect">
            <a:avLst/>
          </a:prstGeom>
          <a:noFill/>
        </p:spPr>
        <p:txBody>
          <a:bodyPr wrap="square" rtlCol="0">
            <a:spAutoFit/>
          </a:bodyPr>
          <a:lstStyle/>
          <a:p>
            <a:pPr>
              <a:buNone/>
            </a:pPr>
            <a:r>
              <a:rPr lang="de-DE" sz="3200" dirty="0">
                <a:solidFill>
                  <a:srgbClr val="FF00FF"/>
                </a:solidFill>
                <a:sym typeface="Wingdings 2" panose="05020102010507070707" pitchFamily="18" charset="2"/>
              </a:rPr>
              <a:t>B</a:t>
            </a:r>
            <a:endParaRPr lang="de-DE" sz="3200" dirty="0">
              <a:solidFill>
                <a:srgbClr val="FF00FF"/>
              </a:solidFill>
            </a:endParaRPr>
          </a:p>
        </p:txBody>
      </p:sp>
      <p:sp>
        <p:nvSpPr>
          <p:cNvPr id="297" name="TextBox 296">
            <a:extLst>
              <a:ext uri="{FF2B5EF4-FFF2-40B4-BE49-F238E27FC236}">
                <a16:creationId xmlns:a16="http://schemas.microsoft.com/office/drawing/2014/main" id="{50ED711D-D095-43B4-A908-346B3060503F}"/>
              </a:ext>
            </a:extLst>
          </p:cNvPr>
          <p:cNvSpPr txBox="1"/>
          <p:nvPr/>
        </p:nvSpPr>
        <p:spPr>
          <a:xfrm>
            <a:off x="4847766" y="34386273"/>
            <a:ext cx="458680" cy="584775"/>
          </a:xfrm>
          <a:prstGeom prst="rect">
            <a:avLst/>
          </a:prstGeom>
          <a:noFill/>
        </p:spPr>
        <p:txBody>
          <a:bodyPr wrap="square" rtlCol="0">
            <a:spAutoFit/>
          </a:bodyPr>
          <a:lstStyle/>
          <a:p>
            <a:pPr>
              <a:buNone/>
            </a:pPr>
            <a:r>
              <a:rPr lang="de-DE" sz="3200" dirty="0">
                <a:solidFill>
                  <a:srgbClr val="FF00FF"/>
                </a:solidFill>
                <a:sym typeface="Wingdings 2" panose="05020102010507070707" pitchFamily="18" charset="2"/>
              </a:rPr>
              <a:t>A</a:t>
            </a:r>
            <a:endParaRPr lang="de-DE" sz="3200" dirty="0">
              <a:solidFill>
                <a:srgbClr val="FF00FF"/>
              </a:solidFill>
            </a:endParaRPr>
          </a:p>
        </p:txBody>
      </p:sp>
      <p:sp>
        <p:nvSpPr>
          <p:cNvPr id="298" name="TextBox 297">
            <a:extLst>
              <a:ext uri="{FF2B5EF4-FFF2-40B4-BE49-F238E27FC236}">
                <a16:creationId xmlns:a16="http://schemas.microsoft.com/office/drawing/2014/main" id="{B1F03BF0-2763-40E4-A45C-486A8AE224A9}"/>
              </a:ext>
            </a:extLst>
          </p:cNvPr>
          <p:cNvSpPr txBox="1"/>
          <p:nvPr/>
        </p:nvSpPr>
        <p:spPr>
          <a:xfrm>
            <a:off x="2609631" y="34383136"/>
            <a:ext cx="458680" cy="584775"/>
          </a:xfrm>
          <a:prstGeom prst="rect">
            <a:avLst/>
          </a:prstGeom>
          <a:noFill/>
        </p:spPr>
        <p:txBody>
          <a:bodyPr wrap="square" rtlCol="0">
            <a:spAutoFit/>
          </a:bodyPr>
          <a:lstStyle/>
          <a:p>
            <a:pPr>
              <a:buNone/>
            </a:pPr>
            <a:r>
              <a:rPr lang="de-DE" sz="3200" dirty="0">
                <a:solidFill>
                  <a:srgbClr val="FF00FF"/>
                </a:solidFill>
                <a:sym typeface="Wingdings 2" panose="05020102010507070707" pitchFamily="18" charset="2"/>
              </a:rPr>
              <a:t>C</a:t>
            </a:r>
            <a:endParaRPr lang="de-DE" sz="3200" dirty="0">
              <a:solidFill>
                <a:srgbClr val="FF00FF"/>
              </a:solidFill>
            </a:endParaRPr>
          </a:p>
        </p:txBody>
      </p:sp>
      <p:cxnSp>
        <p:nvCxnSpPr>
          <p:cNvPr id="268" name="Straight Arrow Connector 267">
            <a:extLst>
              <a:ext uri="{FF2B5EF4-FFF2-40B4-BE49-F238E27FC236}">
                <a16:creationId xmlns:a16="http://schemas.microsoft.com/office/drawing/2014/main" id="{12E8BE8A-819D-4A34-8E93-9A420034DB59}"/>
              </a:ext>
            </a:extLst>
          </p:cNvPr>
          <p:cNvCxnSpPr>
            <a:cxnSpLocks/>
          </p:cNvCxnSpPr>
          <p:nvPr/>
        </p:nvCxnSpPr>
        <p:spPr bwMode="auto">
          <a:xfrm>
            <a:off x="11245465" y="33621554"/>
            <a:ext cx="308404" cy="90596"/>
          </a:xfrm>
          <a:prstGeom prst="straightConnector1">
            <a:avLst/>
          </a:prstGeom>
          <a:noFill/>
          <a:ln w="9525" cap="flat" cmpd="sng" algn="ctr">
            <a:solidFill>
              <a:srgbClr val="FF00FF"/>
            </a:solidFill>
            <a:prstDash val="sysDot"/>
            <a:round/>
            <a:headEnd type="none" w="med" len="med"/>
            <a:tailEnd type="triangle"/>
          </a:ln>
          <a:effectLst/>
        </p:spPr>
      </p:cxnSp>
      <p:cxnSp>
        <p:nvCxnSpPr>
          <p:cNvPr id="305" name="Straight Arrow Connector 304">
            <a:extLst>
              <a:ext uri="{FF2B5EF4-FFF2-40B4-BE49-F238E27FC236}">
                <a16:creationId xmlns:a16="http://schemas.microsoft.com/office/drawing/2014/main" id="{DF8BBC3C-3E02-44AA-AEFF-D0164A116653}"/>
              </a:ext>
            </a:extLst>
          </p:cNvPr>
          <p:cNvCxnSpPr>
            <a:cxnSpLocks/>
          </p:cNvCxnSpPr>
          <p:nvPr/>
        </p:nvCxnSpPr>
        <p:spPr bwMode="auto">
          <a:xfrm flipV="1">
            <a:off x="11484019" y="33957133"/>
            <a:ext cx="222250" cy="409067"/>
          </a:xfrm>
          <a:prstGeom prst="straightConnector1">
            <a:avLst/>
          </a:prstGeom>
          <a:noFill/>
          <a:ln w="9525" cap="flat" cmpd="sng" algn="ctr">
            <a:solidFill>
              <a:srgbClr val="FF00FF"/>
            </a:solidFill>
            <a:prstDash val="sysDot"/>
            <a:round/>
            <a:headEnd type="none" w="med" len="med"/>
            <a:tailEnd type="triangle"/>
          </a:ln>
          <a:effectLst/>
        </p:spPr>
      </p:cxnSp>
      <p:cxnSp>
        <p:nvCxnSpPr>
          <p:cNvPr id="308" name="Straight Arrow Connector 307">
            <a:extLst>
              <a:ext uri="{FF2B5EF4-FFF2-40B4-BE49-F238E27FC236}">
                <a16:creationId xmlns:a16="http://schemas.microsoft.com/office/drawing/2014/main" id="{3F67CF46-1CF1-4DE9-B9A1-C41D972ECC99}"/>
              </a:ext>
            </a:extLst>
          </p:cNvPr>
          <p:cNvCxnSpPr>
            <a:cxnSpLocks/>
            <a:stCxn id="293" idx="0"/>
          </p:cNvCxnSpPr>
          <p:nvPr/>
        </p:nvCxnSpPr>
        <p:spPr bwMode="auto">
          <a:xfrm flipH="1" flipV="1">
            <a:off x="12146319" y="33856525"/>
            <a:ext cx="54206" cy="562272"/>
          </a:xfrm>
          <a:prstGeom prst="straightConnector1">
            <a:avLst/>
          </a:prstGeom>
          <a:noFill/>
          <a:ln w="9525" cap="flat" cmpd="sng" algn="ctr">
            <a:solidFill>
              <a:srgbClr val="FF00FF"/>
            </a:solidFill>
            <a:prstDash val="sysDot"/>
            <a:round/>
            <a:headEnd type="none" w="med" len="med"/>
            <a:tailEnd type="triangle"/>
          </a:ln>
          <a:effectLst/>
        </p:spPr>
      </p:cxnSp>
      <p:cxnSp>
        <p:nvCxnSpPr>
          <p:cNvPr id="313" name="Straight Arrow Connector 312">
            <a:extLst>
              <a:ext uri="{FF2B5EF4-FFF2-40B4-BE49-F238E27FC236}">
                <a16:creationId xmlns:a16="http://schemas.microsoft.com/office/drawing/2014/main" id="{8757D480-9F1C-46E4-9543-2DB8564502F0}"/>
              </a:ext>
            </a:extLst>
          </p:cNvPr>
          <p:cNvCxnSpPr>
            <a:cxnSpLocks/>
          </p:cNvCxnSpPr>
          <p:nvPr/>
        </p:nvCxnSpPr>
        <p:spPr bwMode="auto">
          <a:xfrm flipH="1" flipV="1">
            <a:off x="12657474" y="33927233"/>
            <a:ext cx="234699" cy="366450"/>
          </a:xfrm>
          <a:prstGeom prst="straightConnector1">
            <a:avLst/>
          </a:prstGeom>
          <a:noFill/>
          <a:ln w="9525" cap="flat" cmpd="sng" algn="ctr">
            <a:solidFill>
              <a:srgbClr val="FF00FF"/>
            </a:solidFill>
            <a:prstDash val="sysDot"/>
            <a:round/>
            <a:headEnd type="none" w="med" len="med"/>
            <a:tailEnd type="triangle"/>
          </a:ln>
          <a:effectLst/>
        </p:spPr>
      </p:cxnSp>
      <p:cxnSp>
        <p:nvCxnSpPr>
          <p:cNvPr id="315" name="Straight Arrow Connector 314">
            <a:extLst>
              <a:ext uri="{FF2B5EF4-FFF2-40B4-BE49-F238E27FC236}">
                <a16:creationId xmlns:a16="http://schemas.microsoft.com/office/drawing/2014/main" id="{5C703CFE-194D-4BEF-9DE1-B93CBCEEC934}"/>
              </a:ext>
            </a:extLst>
          </p:cNvPr>
          <p:cNvCxnSpPr>
            <a:cxnSpLocks/>
          </p:cNvCxnSpPr>
          <p:nvPr/>
        </p:nvCxnSpPr>
        <p:spPr bwMode="auto">
          <a:xfrm flipH="1">
            <a:off x="12640575" y="33611186"/>
            <a:ext cx="133558" cy="84007"/>
          </a:xfrm>
          <a:prstGeom prst="straightConnector1">
            <a:avLst/>
          </a:prstGeom>
          <a:noFill/>
          <a:ln w="9525" cap="flat" cmpd="sng" algn="ctr">
            <a:solidFill>
              <a:srgbClr val="FF00FF"/>
            </a:solidFill>
            <a:prstDash val="sysDot"/>
            <a:round/>
            <a:headEnd type="none" w="med" len="med"/>
            <a:tailEnd type="triangle"/>
          </a:ln>
          <a:effectLst/>
        </p:spPr>
      </p:cxnSp>
      <p:pic>
        <p:nvPicPr>
          <p:cNvPr id="331" name="Picture 330">
            <a:extLst>
              <a:ext uri="{FF2B5EF4-FFF2-40B4-BE49-F238E27FC236}">
                <a16:creationId xmlns:a16="http://schemas.microsoft.com/office/drawing/2014/main" id="{4FBB5819-5CF3-4847-8F42-ED3574DC041B}"/>
              </a:ext>
            </a:extLst>
          </p:cNvPr>
          <p:cNvPicPr>
            <a:picLocks noChangeAspect="1"/>
          </p:cNvPicPr>
          <p:nvPr/>
        </p:nvPicPr>
        <p:blipFill rotWithShape="1">
          <a:blip r:embed="rId18">
            <a:extLst>
              <a:ext uri="{28A0092B-C50C-407E-A947-70E740481C1C}">
                <a14:useLocalDpi xmlns:a14="http://schemas.microsoft.com/office/drawing/2010/main" val="0"/>
              </a:ext>
            </a:extLst>
          </a:blip>
          <a:srcRect l="6683" t="3375" r="6636" b="3375"/>
          <a:stretch/>
        </p:blipFill>
        <p:spPr>
          <a:xfrm>
            <a:off x="15795807" y="8623413"/>
            <a:ext cx="12524048" cy="8420814"/>
          </a:xfrm>
          <a:prstGeom prst="rect">
            <a:avLst/>
          </a:prstGeom>
        </p:spPr>
      </p:pic>
      <p:grpSp>
        <p:nvGrpSpPr>
          <p:cNvPr id="41" name="Group 40">
            <a:extLst>
              <a:ext uri="{FF2B5EF4-FFF2-40B4-BE49-F238E27FC236}">
                <a16:creationId xmlns:a16="http://schemas.microsoft.com/office/drawing/2014/main" id="{3D445743-986B-4F33-94F9-577FE941F5CE}"/>
              </a:ext>
            </a:extLst>
          </p:cNvPr>
          <p:cNvGrpSpPr/>
          <p:nvPr/>
        </p:nvGrpSpPr>
        <p:grpSpPr>
          <a:xfrm>
            <a:off x="15777900" y="19496621"/>
            <a:ext cx="12524048" cy="8438392"/>
            <a:chOff x="15777900" y="18563041"/>
            <a:chExt cx="12524048" cy="8438392"/>
          </a:xfrm>
        </p:grpSpPr>
        <p:pic>
          <p:nvPicPr>
            <p:cNvPr id="318" name="Picture 317">
              <a:extLst>
                <a:ext uri="{FF2B5EF4-FFF2-40B4-BE49-F238E27FC236}">
                  <a16:creationId xmlns:a16="http://schemas.microsoft.com/office/drawing/2014/main" id="{9CCC9F4F-4B84-412C-882D-45C7A5BD5E83}"/>
                </a:ext>
              </a:extLst>
            </p:cNvPr>
            <p:cNvPicPr>
              <a:picLocks noChangeAspect="1"/>
            </p:cNvPicPr>
            <p:nvPr/>
          </p:nvPicPr>
          <p:blipFill rotWithShape="1">
            <a:blip r:embed="rId19">
              <a:extLst>
                <a:ext uri="{28A0092B-C50C-407E-A947-70E740481C1C}">
                  <a14:useLocalDpi xmlns:a14="http://schemas.microsoft.com/office/drawing/2010/main" val="0"/>
                </a:ext>
              </a:extLst>
            </a:blip>
            <a:srcRect l="7289" t="4021" r="5622" b="2142"/>
            <a:stretch/>
          </p:blipFill>
          <p:spPr>
            <a:xfrm>
              <a:off x="15777900" y="18563041"/>
              <a:ext cx="12524048" cy="8438392"/>
            </a:xfrm>
            <a:prstGeom prst="rect">
              <a:avLst/>
            </a:prstGeom>
          </p:spPr>
        </p:pic>
        <p:cxnSp>
          <p:nvCxnSpPr>
            <p:cNvPr id="319" name="Straight Connector 318">
              <a:extLst>
                <a:ext uri="{FF2B5EF4-FFF2-40B4-BE49-F238E27FC236}">
                  <a16:creationId xmlns:a16="http://schemas.microsoft.com/office/drawing/2014/main" id="{8309ADF0-6505-4154-BF5F-A02EB0E99832}"/>
                </a:ext>
              </a:extLst>
            </p:cNvPr>
            <p:cNvCxnSpPr/>
            <p:nvPr/>
          </p:nvCxnSpPr>
          <p:spPr>
            <a:xfrm>
              <a:off x="18252748" y="18872593"/>
              <a:ext cx="0" cy="7307999"/>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4C348232-9AD8-41AE-96CC-ECFA0F7388A5}"/>
                </a:ext>
              </a:extLst>
            </p:cNvPr>
            <p:cNvCxnSpPr/>
            <p:nvPr/>
          </p:nvCxnSpPr>
          <p:spPr>
            <a:xfrm>
              <a:off x="20020452" y="18872593"/>
              <a:ext cx="0" cy="7307999"/>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0D5F952C-3409-4E3D-AA37-5CBF41F1214B}"/>
                </a:ext>
              </a:extLst>
            </p:cNvPr>
            <p:cNvCxnSpPr/>
            <p:nvPr/>
          </p:nvCxnSpPr>
          <p:spPr>
            <a:xfrm>
              <a:off x="21742112" y="18872593"/>
              <a:ext cx="0" cy="7307999"/>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A1E0043C-5B9B-4F17-8B37-D51C8971A384}"/>
                </a:ext>
              </a:extLst>
            </p:cNvPr>
            <p:cNvCxnSpPr/>
            <p:nvPr/>
          </p:nvCxnSpPr>
          <p:spPr>
            <a:xfrm>
              <a:off x="23519887" y="18872593"/>
              <a:ext cx="0" cy="7307999"/>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574F8B10-AE3A-4F3B-A4C7-C117A98E6F01}"/>
                </a:ext>
              </a:extLst>
            </p:cNvPr>
            <p:cNvCxnSpPr/>
            <p:nvPr/>
          </p:nvCxnSpPr>
          <p:spPr>
            <a:xfrm>
              <a:off x="25241547" y="18872593"/>
              <a:ext cx="0" cy="7307999"/>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26" name="TextBox 325">
              <a:extLst>
                <a:ext uri="{FF2B5EF4-FFF2-40B4-BE49-F238E27FC236}">
                  <a16:creationId xmlns:a16="http://schemas.microsoft.com/office/drawing/2014/main" id="{0CEA0E0E-0474-4FD4-8E95-A16AF61AA9F2}"/>
                </a:ext>
              </a:extLst>
            </p:cNvPr>
            <p:cNvSpPr txBox="1"/>
            <p:nvPr/>
          </p:nvSpPr>
          <p:spPr>
            <a:xfrm>
              <a:off x="18860429" y="25706267"/>
              <a:ext cx="458780" cy="584775"/>
            </a:xfrm>
            <a:prstGeom prst="rect">
              <a:avLst/>
            </a:prstGeom>
            <a:noFill/>
          </p:spPr>
          <p:txBody>
            <a:bodyPr wrap="none" rtlCol="0">
              <a:spAutoFit/>
            </a:bodyPr>
            <a:lstStyle/>
            <a:p>
              <a:pPr>
                <a:buNone/>
              </a:pPr>
              <a:r>
                <a:rPr lang="de-DE" sz="3200" dirty="0">
                  <a:solidFill>
                    <a:srgbClr val="FF00FF"/>
                  </a:solidFill>
                  <a:effectLst>
                    <a:glow rad="38100">
                      <a:schemeClr val="accent3">
                        <a:satMod val="175000"/>
                        <a:alpha val="93000"/>
                      </a:schemeClr>
                    </a:glow>
                  </a:effectLst>
                  <a:sym typeface="Wingdings 2" panose="05020102010507070707" pitchFamily="18" charset="2"/>
                </a:rPr>
                <a:t>A</a:t>
              </a:r>
              <a:endParaRPr lang="de-DE" sz="3200" dirty="0">
                <a:solidFill>
                  <a:srgbClr val="FF00FF"/>
                </a:solidFill>
                <a:effectLst>
                  <a:glow rad="38100">
                    <a:schemeClr val="accent3">
                      <a:satMod val="175000"/>
                      <a:alpha val="93000"/>
                    </a:schemeClr>
                  </a:glow>
                </a:effectLst>
              </a:endParaRPr>
            </a:p>
          </p:txBody>
        </p:sp>
        <p:sp>
          <p:nvSpPr>
            <p:cNvPr id="327" name="TextBox 326">
              <a:extLst>
                <a:ext uri="{FF2B5EF4-FFF2-40B4-BE49-F238E27FC236}">
                  <a16:creationId xmlns:a16="http://schemas.microsoft.com/office/drawing/2014/main" id="{F1C41820-2626-4D41-AD61-B6637D4043AB}"/>
                </a:ext>
              </a:extLst>
            </p:cNvPr>
            <p:cNvSpPr txBox="1"/>
            <p:nvPr/>
          </p:nvSpPr>
          <p:spPr>
            <a:xfrm>
              <a:off x="20624970" y="25709002"/>
              <a:ext cx="419741" cy="584775"/>
            </a:xfrm>
            <a:prstGeom prst="rect">
              <a:avLst/>
            </a:prstGeom>
            <a:noFill/>
          </p:spPr>
          <p:txBody>
            <a:bodyPr wrap="square" rtlCol="0">
              <a:spAutoFit/>
            </a:bodyPr>
            <a:lstStyle/>
            <a:p>
              <a:pPr>
                <a:buNone/>
              </a:pPr>
              <a:r>
                <a:rPr lang="de-DE" sz="3200" dirty="0">
                  <a:solidFill>
                    <a:srgbClr val="FF00FF"/>
                  </a:solidFill>
                  <a:effectLst>
                    <a:glow rad="38100">
                      <a:schemeClr val="accent3">
                        <a:satMod val="175000"/>
                        <a:alpha val="93000"/>
                      </a:schemeClr>
                    </a:glow>
                  </a:effectLst>
                  <a:sym typeface="Wingdings 2" panose="05020102010507070707" pitchFamily="18" charset="2"/>
                </a:rPr>
                <a:t>B</a:t>
              </a:r>
              <a:endParaRPr lang="de-DE" sz="3200" dirty="0">
                <a:solidFill>
                  <a:srgbClr val="FF00FF"/>
                </a:solidFill>
                <a:effectLst>
                  <a:glow rad="38100">
                    <a:schemeClr val="accent3">
                      <a:satMod val="175000"/>
                      <a:alpha val="93000"/>
                    </a:schemeClr>
                  </a:glow>
                </a:effectLst>
              </a:endParaRPr>
            </a:p>
          </p:txBody>
        </p:sp>
        <p:sp>
          <p:nvSpPr>
            <p:cNvPr id="328" name="TextBox 327">
              <a:extLst>
                <a:ext uri="{FF2B5EF4-FFF2-40B4-BE49-F238E27FC236}">
                  <a16:creationId xmlns:a16="http://schemas.microsoft.com/office/drawing/2014/main" id="{5EE95667-C147-4956-A6BE-AFA48D9C22FB}"/>
                </a:ext>
              </a:extLst>
            </p:cNvPr>
            <p:cNvSpPr txBox="1"/>
            <p:nvPr/>
          </p:nvSpPr>
          <p:spPr>
            <a:xfrm>
              <a:off x="22333702" y="25706266"/>
              <a:ext cx="481223" cy="584775"/>
            </a:xfrm>
            <a:prstGeom prst="rect">
              <a:avLst/>
            </a:prstGeom>
            <a:noFill/>
          </p:spPr>
          <p:txBody>
            <a:bodyPr wrap="none" rtlCol="0">
              <a:spAutoFit/>
            </a:bodyPr>
            <a:lstStyle/>
            <a:p>
              <a:pPr>
                <a:buNone/>
              </a:pPr>
              <a:r>
                <a:rPr lang="de-DE" sz="3200" dirty="0">
                  <a:solidFill>
                    <a:srgbClr val="FF00FF"/>
                  </a:solidFill>
                  <a:effectLst>
                    <a:glow rad="38100">
                      <a:schemeClr val="accent3">
                        <a:satMod val="175000"/>
                        <a:alpha val="93000"/>
                      </a:schemeClr>
                    </a:glow>
                  </a:effectLst>
                  <a:sym typeface="Wingdings 2" panose="05020102010507070707" pitchFamily="18" charset="2"/>
                </a:rPr>
                <a:t>C</a:t>
              </a:r>
              <a:endParaRPr lang="de-DE" sz="3200" dirty="0">
                <a:solidFill>
                  <a:srgbClr val="FF00FF"/>
                </a:solidFill>
                <a:effectLst>
                  <a:glow rad="38100">
                    <a:schemeClr val="accent3">
                      <a:satMod val="175000"/>
                      <a:alpha val="93000"/>
                    </a:schemeClr>
                  </a:glow>
                </a:effectLst>
              </a:endParaRPr>
            </a:p>
          </p:txBody>
        </p:sp>
        <p:sp>
          <p:nvSpPr>
            <p:cNvPr id="329" name="TextBox 328">
              <a:extLst>
                <a:ext uri="{FF2B5EF4-FFF2-40B4-BE49-F238E27FC236}">
                  <a16:creationId xmlns:a16="http://schemas.microsoft.com/office/drawing/2014/main" id="{B74E6AB6-9815-428C-A583-DF9679760802}"/>
                </a:ext>
              </a:extLst>
            </p:cNvPr>
            <p:cNvSpPr txBox="1"/>
            <p:nvPr/>
          </p:nvSpPr>
          <p:spPr>
            <a:xfrm>
              <a:off x="24093664" y="25706266"/>
              <a:ext cx="481223" cy="584775"/>
            </a:xfrm>
            <a:prstGeom prst="rect">
              <a:avLst/>
            </a:prstGeom>
            <a:noFill/>
          </p:spPr>
          <p:txBody>
            <a:bodyPr wrap="none" rtlCol="0">
              <a:spAutoFit/>
            </a:bodyPr>
            <a:lstStyle/>
            <a:p>
              <a:pPr>
                <a:buNone/>
              </a:pPr>
              <a:r>
                <a:rPr lang="de-DE" sz="3200" dirty="0">
                  <a:solidFill>
                    <a:srgbClr val="FF00FF"/>
                  </a:solidFill>
                  <a:effectLst>
                    <a:glow rad="38100">
                      <a:schemeClr val="accent3">
                        <a:satMod val="175000"/>
                        <a:alpha val="93000"/>
                      </a:schemeClr>
                    </a:glow>
                  </a:effectLst>
                  <a:sym typeface="Wingdings 2" panose="05020102010507070707" pitchFamily="18" charset="2"/>
                </a:rPr>
                <a:t>D</a:t>
              </a:r>
              <a:endParaRPr lang="de-DE" sz="3200" dirty="0">
                <a:solidFill>
                  <a:srgbClr val="FF00FF"/>
                </a:solidFill>
                <a:effectLst>
                  <a:glow rad="38100">
                    <a:schemeClr val="accent3">
                      <a:satMod val="175000"/>
                      <a:alpha val="93000"/>
                    </a:schemeClr>
                  </a:glow>
                </a:effectLst>
              </a:endParaRPr>
            </a:p>
          </p:txBody>
        </p:sp>
        <p:sp>
          <p:nvSpPr>
            <p:cNvPr id="33" name="Rectangle 32">
              <a:extLst>
                <a:ext uri="{FF2B5EF4-FFF2-40B4-BE49-F238E27FC236}">
                  <a16:creationId xmlns:a16="http://schemas.microsoft.com/office/drawing/2014/main" id="{BB9529F8-8E59-4D02-B3A5-E0009977DD6F}"/>
                </a:ext>
              </a:extLst>
            </p:cNvPr>
            <p:cNvSpPr/>
            <p:nvPr/>
          </p:nvSpPr>
          <p:spPr bwMode="auto">
            <a:xfrm>
              <a:off x="16480519" y="18872593"/>
              <a:ext cx="10456182" cy="4260426"/>
            </a:xfrm>
            <a:prstGeom prst="rect">
              <a:avLst/>
            </a:prstGeom>
            <a:solidFill>
              <a:schemeClr val="bg2">
                <a:alpha val="54000"/>
              </a:schemeClr>
            </a:solidFill>
            <a:ln w="9525" cap="flat" cmpd="sng" algn="ctr">
              <a:noFill/>
              <a:prstDash val="solid"/>
              <a:round/>
              <a:headEnd type="none" w="med" len="med"/>
              <a:tailEnd type="none" w="med" len="med"/>
            </a:ln>
            <a:effectLst/>
          </p:spPr>
          <p:txBody>
            <a:bodyPr vert="horz" wrap="square" lIns="360000" tIns="360000" rIns="360000" bIns="360000" numCol="1" rtlCol="0" anchor="t" anchorCtr="0" compatLnSpc="1">
              <a:prstTxWarp prst="textNoShape">
                <a:avLst/>
              </a:prstTxWarp>
              <a:spAutoFit/>
            </a:bodyPr>
            <a:lstStyle/>
            <a:p>
              <a:pPr marL="1601788" marR="0" indent="-1601788" algn="l" defTabSz="4271963" rtl="0" eaLnBrk="1" fontAlgn="base" latinLnBrk="0" hangingPunct="1">
                <a:lnSpc>
                  <a:spcPct val="100000"/>
                </a:lnSpc>
                <a:spcBef>
                  <a:spcPct val="20000"/>
                </a:spcBef>
                <a:spcAft>
                  <a:spcPct val="0"/>
                </a:spcAft>
                <a:buClrTx/>
                <a:buSzTx/>
                <a:buFontTx/>
                <a:buChar char="•"/>
                <a:tabLst/>
              </a:pPr>
              <a:endParaRPr kumimoji="0" lang="de-DE" sz="3000" b="0" i="0" u="none" strike="noStrike" cap="none" normalizeH="0" baseline="0">
                <a:ln>
                  <a:noFill/>
                </a:ln>
                <a:solidFill>
                  <a:schemeClr val="tx1"/>
                </a:solidFill>
                <a:effectLst/>
                <a:latin typeface="Arial" charset="0"/>
              </a:endParaRPr>
            </a:p>
          </p:txBody>
        </p:sp>
        <p:sp>
          <p:nvSpPr>
            <p:cNvPr id="325" name="TextBox 324">
              <a:extLst>
                <a:ext uri="{FF2B5EF4-FFF2-40B4-BE49-F238E27FC236}">
                  <a16:creationId xmlns:a16="http://schemas.microsoft.com/office/drawing/2014/main" id="{E4CA143A-D70D-40FB-85D7-9EB649935582}"/>
                </a:ext>
              </a:extLst>
            </p:cNvPr>
            <p:cNvSpPr txBox="1"/>
            <p:nvPr/>
          </p:nvSpPr>
          <p:spPr>
            <a:xfrm rot="16200000">
              <a:off x="25199024" y="24756768"/>
              <a:ext cx="2017091" cy="707886"/>
            </a:xfrm>
            <a:prstGeom prst="rect">
              <a:avLst/>
            </a:prstGeom>
            <a:noFill/>
          </p:spPr>
          <p:txBody>
            <a:bodyPr wrap="none" rtlCol="0">
              <a:spAutoFit/>
            </a:bodyPr>
            <a:lstStyle/>
            <a:p>
              <a:pPr>
                <a:buNone/>
              </a:pPr>
              <a:r>
                <a:rPr lang="de-DE" sz="2000" b="1" dirty="0">
                  <a:effectLst>
                    <a:glow rad="114300">
                      <a:schemeClr val="accent3">
                        <a:satMod val="175000"/>
                        <a:alpha val="95000"/>
                      </a:schemeClr>
                    </a:glow>
                  </a:effectLst>
                </a:rPr>
                <a:t>EMPTY ROOM:</a:t>
              </a:r>
              <a:br>
                <a:rPr lang="de-DE" sz="2000" b="1" dirty="0">
                  <a:effectLst>
                    <a:glow rad="114300">
                      <a:schemeClr val="accent3">
                        <a:satMod val="175000"/>
                        <a:alpha val="95000"/>
                      </a:schemeClr>
                    </a:glow>
                  </a:effectLst>
                </a:rPr>
              </a:br>
              <a:r>
                <a:rPr lang="de-DE" sz="2000" b="1" dirty="0">
                  <a:effectLst>
                    <a:glow rad="114300">
                      <a:schemeClr val="accent3">
                        <a:satMod val="175000"/>
                        <a:alpha val="95000"/>
                      </a:schemeClr>
                    </a:glow>
                  </a:effectLst>
                </a:rPr>
                <a:t>AFTERWARDS</a:t>
              </a:r>
            </a:p>
          </p:txBody>
        </p:sp>
        <p:sp>
          <p:nvSpPr>
            <p:cNvPr id="324" name="TextBox 323">
              <a:extLst>
                <a:ext uri="{FF2B5EF4-FFF2-40B4-BE49-F238E27FC236}">
                  <a16:creationId xmlns:a16="http://schemas.microsoft.com/office/drawing/2014/main" id="{8ACDE880-C15C-45B2-80D8-676F0E725CE1}"/>
                </a:ext>
              </a:extLst>
            </p:cNvPr>
            <p:cNvSpPr txBox="1"/>
            <p:nvPr/>
          </p:nvSpPr>
          <p:spPr>
            <a:xfrm rot="16200000">
              <a:off x="15892604" y="24318399"/>
              <a:ext cx="2996333" cy="707886"/>
            </a:xfrm>
            <a:prstGeom prst="rect">
              <a:avLst/>
            </a:prstGeom>
            <a:noFill/>
          </p:spPr>
          <p:txBody>
            <a:bodyPr wrap="none" rtlCol="0">
              <a:spAutoFit/>
            </a:bodyPr>
            <a:lstStyle/>
            <a:p>
              <a:pPr>
                <a:buNone/>
              </a:pPr>
              <a:r>
                <a:rPr lang="de-DE" sz="2000" b="1" dirty="0">
                  <a:effectLst>
                    <a:glow rad="114300">
                      <a:schemeClr val="accent3">
                        <a:satMod val="175000"/>
                        <a:alpha val="95000"/>
                      </a:schemeClr>
                    </a:glow>
                  </a:effectLst>
                </a:rPr>
                <a:t>EMPTY ROOM: </a:t>
              </a:r>
              <a:br>
                <a:rPr lang="de-DE" sz="2000" b="1" dirty="0">
                  <a:effectLst>
                    <a:glow rad="114300">
                      <a:schemeClr val="accent3">
                        <a:satMod val="175000"/>
                        <a:alpha val="95000"/>
                      </a:schemeClr>
                    </a:glow>
                  </a:effectLst>
                </a:rPr>
              </a:br>
              <a:r>
                <a:rPr lang="de-DE" sz="2000" b="1" dirty="0">
                  <a:effectLst>
                    <a:glow rad="114300">
                      <a:schemeClr val="accent3">
                        <a:satMod val="175000"/>
                        <a:alpha val="95000"/>
                      </a:schemeClr>
                    </a:glow>
                  </a:effectLst>
                </a:rPr>
                <a:t>BEFORE EXPERIMENT</a:t>
              </a:r>
            </a:p>
          </p:txBody>
        </p:sp>
        <p:sp>
          <p:nvSpPr>
            <p:cNvPr id="333" name="TextBox 332">
              <a:extLst>
                <a:ext uri="{FF2B5EF4-FFF2-40B4-BE49-F238E27FC236}">
                  <a16:creationId xmlns:a16="http://schemas.microsoft.com/office/drawing/2014/main" id="{167B4BA4-34EF-41A3-AD6F-885A85924513}"/>
                </a:ext>
              </a:extLst>
            </p:cNvPr>
            <p:cNvSpPr txBox="1"/>
            <p:nvPr/>
          </p:nvSpPr>
          <p:spPr>
            <a:xfrm>
              <a:off x="16480519" y="18933689"/>
              <a:ext cx="4583306" cy="400110"/>
            </a:xfrm>
            <a:prstGeom prst="rect">
              <a:avLst/>
            </a:prstGeom>
            <a:noFill/>
          </p:spPr>
          <p:txBody>
            <a:bodyPr wrap="none" rtlCol="0">
              <a:spAutoFit/>
            </a:bodyPr>
            <a:lstStyle/>
            <a:p>
              <a:pPr>
                <a:buNone/>
              </a:pPr>
              <a:r>
                <a:rPr lang="de-DE" sz="2000" b="1" dirty="0">
                  <a:effectLst>
                    <a:glow rad="114300">
                      <a:schemeClr val="accent3">
                        <a:satMod val="175000"/>
                        <a:alpha val="95000"/>
                      </a:schemeClr>
                    </a:glow>
                  </a:effectLst>
                </a:rPr>
                <a:t>Grayed: Multipath dominated region</a:t>
              </a:r>
            </a:p>
          </p:txBody>
        </p:sp>
      </p:grpSp>
      <p:cxnSp>
        <p:nvCxnSpPr>
          <p:cNvPr id="35" name="Straight Arrow Connector 34">
            <a:extLst>
              <a:ext uri="{FF2B5EF4-FFF2-40B4-BE49-F238E27FC236}">
                <a16:creationId xmlns:a16="http://schemas.microsoft.com/office/drawing/2014/main" id="{39434A75-F750-43AB-9E40-5B334CB6FE59}"/>
              </a:ext>
            </a:extLst>
          </p:cNvPr>
          <p:cNvCxnSpPr>
            <a:cxnSpLocks/>
          </p:cNvCxnSpPr>
          <p:nvPr/>
        </p:nvCxnSpPr>
        <p:spPr bwMode="auto">
          <a:xfrm flipH="1" flipV="1">
            <a:off x="20342532" y="9185382"/>
            <a:ext cx="432050" cy="252028"/>
          </a:xfrm>
          <a:prstGeom prst="straightConnector1">
            <a:avLst/>
          </a:prstGeom>
          <a:noFill/>
          <a:ln w="9525" cap="flat" cmpd="sng" algn="ctr">
            <a:solidFill>
              <a:schemeClr val="tx1"/>
            </a:solidFill>
            <a:prstDash val="sysDot"/>
            <a:round/>
            <a:headEnd type="none" w="med" len="med"/>
            <a:tailEnd type="triangle"/>
          </a:ln>
          <a:effectLst/>
        </p:spPr>
      </p:cxnSp>
      <p:sp>
        <p:nvSpPr>
          <p:cNvPr id="341" name="Textfeld 3">
            <a:extLst>
              <a:ext uri="{FF2B5EF4-FFF2-40B4-BE49-F238E27FC236}">
                <a16:creationId xmlns:a16="http://schemas.microsoft.com/office/drawing/2014/main" id="{073F48E1-9F2A-44BF-B448-1B54D8D17122}"/>
              </a:ext>
            </a:extLst>
          </p:cNvPr>
          <p:cNvSpPr txBox="1"/>
          <p:nvPr/>
        </p:nvSpPr>
        <p:spPr>
          <a:xfrm>
            <a:off x="20788444" y="9265989"/>
            <a:ext cx="2614428" cy="400110"/>
          </a:xfrm>
          <a:prstGeom prst="rect">
            <a:avLst/>
          </a:prstGeom>
          <a:noFill/>
        </p:spPr>
        <p:txBody>
          <a:bodyPr wrap="square" rtlCol="0">
            <a:spAutoFit/>
          </a:bodyPr>
          <a:lstStyle/>
          <a:p>
            <a:pPr marL="0">
              <a:buNone/>
            </a:pPr>
            <a:r>
              <a:rPr lang="de-DE" sz="2000" b="1" dirty="0"/>
              <a:t>Ground Reflection</a:t>
            </a:r>
            <a:endParaRPr lang="de-DE" sz="2000" b="1" i="0" dirty="0">
              <a:solidFill>
                <a:schemeClr val="tx1"/>
              </a:solidFill>
              <a:latin typeface="+mn-lt"/>
            </a:endParaRPr>
          </a:p>
        </p:txBody>
      </p:sp>
    </p:spTree>
  </p:cSld>
  <p:clrMapOvr>
    <a:masterClrMapping/>
  </p:clrMapOvr>
</p:sld>
</file>

<file path=ppt/theme/theme1.xml><?xml version="1.0" encoding="utf-8"?>
<a:theme xmlns:a="http://schemas.openxmlformats.org/drawingml/2006/main" name="IMTEK Poster deutsch 2006">
  <a:themeElements>
    <a:clrScheme name="IMTEK Poster deutsch 2006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IMTEK Poster deutsch 2006">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360000" tIns="360000" rIns="360000" bIns="360000" numCol="1" anchor="t" anchorCtr="0" compatLnSpc="1">
        <a:prstTxWarp prst="textNoShape">
          <a:avLst/>
        </a:prstTxWarp>
        <a:spAutoFit/>
      </a:bodyPr>
      <a:lstStyle>
        <a:defPPr marL="1601788" marR="0" indent="-1601788" algn="l" defTabSz="4271963" rtl="0" eaLnBrk="1" fontAlgn="base" latinLnBrk="0" hangingPunct="1">
          <a:lnSpc>
            <a:spcPct val="100000"/>
          </a:lnSpc>
          <a:spcBef>
            <a:spcPct val="20000"/>
          </a:spcBef>
          <a:spcAft>
            <a:spcPct val="0"/>
          </a:spcAft>
          <a:buClrTx/>
          <a:buSzTx/>
          <a:buFontTx/>
          <a:buChar char="•"/>
          <a:tabLst/>
          <a:defRPr kumimoji="0" lang="de-DE" sz="3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360000" tIns="360000" rIns="360000" bIns="360000" numCol="1" anchor="t" anchorCtr="0" compatLnSpc="1">
        <a:prstTxWarp prst="textNoShape">
          <a:avLst/>
        </a:prstTxWarp>
        <a:spAutoFit/>
      </a:bodyPr>
      <a:lstStyle>
        <a:defPPr marL="1601788" marR="0" indent="-1601788" algn="l" defTabSz="4271963" rtl="0" eaLnBrk="1" fontAlgn="base" latinLnBrk="0" hangingPunct="1">
          <a:lnSpc>
            <a:spcPct val="100000"/>
          </a:lnSpc>
          <a:spcBef>
            <a:spcPct val="20000"/>
          </a:spcBef>
          <a:spcAft>
            <a:spcPct val="0"/>
          </a:spcAft>
          <a:buClrTx/>
          <a:buSzTx/>
          <a:buFontTx/>
          <a:buChar char="•"/>
          <a:tabLst/>
          <a:defRPr kumimoji="0" lang="de-DE" sz="3000" b="0" i="0" u="none" strike="noStrike" cap="none" normalizeH="0" baseline="0" smtClean="0">
            <a:ln>
              <a:noFill/>
            </a:ln>
            <a:solidFill>
              <a:schemeClr val="tx1"/>
            </a:solidFill>
            <a:effectLst/>
            <a:latin typeface="Arial" charset="0"/>
          </a:defRPr>
        </a:defPPr>
      </a:lstStyle>
    </a:lnDef>
  </a:objectDefaults>
  <a:extraClrSchemeLst>
    <a:extraClrScheme>
      <a:clrScheme name="IMTEK Poster deutsch 2006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IMTEK Poster deutsch 2006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MTEK Poster deutsch 2006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MTEK Poster deutsch 2006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MTEK Poster deutsch 2006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MTEK Poster deutsch 2006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IMTEK Poster deutsch 2006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517</Words>
  <Application>Microsoft Office PowerPoint</Application>
  <PresentationFormat>Custom</PresentationFormat>
  <Paragraphs>111</Paragraphs>
  <Slides>1</Slides>
  <Notes>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1</vt:i4>
      </vt:variant>
    </vt:vector>
  </HeadingPairs>
  <TitlesOfParts>
    <vt:vector size="9" baseType="lpstr">
      <vt:lpstr>Arial</vt:lpstr>
      <vt:lpstr>Cambria Math</vt:lpstr>
      <vt:lpstr>Times New Roman</vt:lpstr>
      <vt:lpstr>Wingdings</vt:lpstr>
      <vt:lpstr>Wingdings 2</vt:lpstr>
      <vt:lpstr>IMTEK Poster deutsch 2006</vt:lpstr>
      <vt:lpstr>Bilddokument</vt:lpstr>
      <vt:lpstr>Visio</vt:lpstr>
      <vt:lpstr>Indoor SONAR system for desk availability monitoring</vt:lpstr>
    </vt:vector>
  </TitlesOfParts>
  <Company>University of Freiburg - IMTEK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Echolocation</dc:title>
  <dc:creator>Dominik Jan Schott</dc:creator>
  <cp:keywords>Echolocation</cp:keywords>
  <cp:lastModifiedBy>Dominik Jan Schott</cp:lastModifiedBy>
  <cp:revision>370</cp:revision>
  <cp:lastPrinted>2005-03-07T10:36:45Z</cp:lastPrinted>
  <dcterms:created xsi:type="dcterms:W3CDTF">2006-04-10T13:19:56Z</dcterms:created>
  <dcterms:modified xsi:type="dcterms:W3CDTF">2019-03-19T13:19:11Z</dcterms:modified>
</cp:coreProperties>
</file>